
<file path=[Content_Types].xml><?xml version="1.0" encoding="utf-8"?>
<Types xmlns="http://schemas.openxmlformats.org/package/2006/content-types">
  <Override PartName="/ppt/tags/tag8.xml" ContentType="application/vnd.openxmlformats-officedocument.presentationml.tags+xml"/>
  <Override PartName="/ppt/theme/theme5.xml" ContentType="application/vnd.openxmlformats-officedocument.theme+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slideLayouts/slideLayout87.xml" ContentType="application/vnd.openxmlformats-officedocument.presentationml.slideLayout+xml"/>
  <Override PartName="/ppt/tags/tag134.xml" ContentType="application/vnd.openxmlformats-officedocument.presentationml.tags+xml"/>
  <Override PartName="/ppt/tags/tag181.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65.xml" ContentType="application/vnd.openxmlformats-officedocument.presentationml.slideLayout+xml"/>
  <Override PartName="/ppt/tags/tag79.xml" ContentType="application/vnd.openxmlformats-officedocument.presentationml.tags+xml"/>
  <Default Extension="emf" ContentType="image/x-emf"/>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298.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slideLayouts/slideLayout51.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Layouts/slideLayout40.xml" ContentType="application/vnd.openxmlformats-officedocument.presentationml.slideLayout+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308.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slideLayouts/slideLayout89.xml" ContentType="application/vnd.openxmlformats-officedocument.presentationml.slideLayout+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slideLayouts/slideLayout78.xml" ContentType="application/vnd.openxmlformats-officedocument.presentationml.slideLayout+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theme/theme4.xml" ContentType="application/vnd.openxmlformats-officedocument.theme+xml"/>
  <Override PartName="/ppt/slideLayouts/slideLayout67.xml" ContentType="application/vnd.openxmlformats-officedocument.presentationml.slideLayout+xml"/>
  <Override PartName="/ppt/tags/tag103.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Layouts/slideLayout69.xml" ContentType="application/vnd.openxmlformats-officedocument.presentationml.slideLayout+xml"/>
  <Override PartName="/ppt/theme/theme6.xml" ContentType="application/vnd.openxmlformats-officedocument.theme+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Default Extension="bin" ContentType="application/vnd.openxmlformats-officedocument.oleObject"/>
  <Override PartName="/ppt/slideLayouts/slideLayout58.xml" ContentType="application/vnd.openxmlformats-officedocument.presentationml.slideLayout+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slideLayouts/slideLayout88.xml" ContentType="application/vnd.openxmlformats-officedocument.presentationml.slideLayout+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charts/chart1.xml" ContentType="application/vnd.openxmlformats-officedocument.drawingml.chart+xml"/>
  <Override PartName="/ppt/tags/tag277.xml" ContentType="application/vnd.openxmlformats-officedocument.presentationml.tags+xml"/>
  <Override PartName="/ppt/tags/tag288.xml" ContentType="application/vnd.openxmlformats-officedocument.presentationml.tags+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63.xml" ContentType="application/vnd.openxmlformats-officedocument.presentationml.slideLayout+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tags/tag227.xml" ContentType="application/vnd.openxmlformats-officedocument.presentationml.tags+xml"/>
  <Override PartName="/ppt/tags/tag274.xml" ContentType="application/vnd.openxmlformats-officedocument.presentationml.tags+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Layouts/slideLayout54.xml" ContentType="application/vnd.openxmlformats-officedocument.presentationml.slideLayout+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83" r:id="rId2"/>
    <p:sldMasterId id="2147483762" r:id="rId3"/>
    <p:sldMasterId id="2147483780" r:id="rId4"/>
    <p:sldMasterId id="2147483795" r:id="rId5"/>
    <p:sldMasterId id="2147483811" r:id="rId6"/>
  </p:sldMasterIdLst>
  <p:notesMasterIdLst>
    <p:notesMasterId r:id="rId36"/>
  </p:notesMasterIdLst>
  <p:handoutMasterIdLst>
    <p:handoutMasterId r:id="rId37"/>
  </p:handoutMasterIdLst>
  <p:sldIdLst>
    <p:sldId id="785" r:id="rId7"/>
    <p:sldId id="796" r:id="rId8"/>
    <p:sldId id="795" r:id="rId9"/>
    <p:sldId id="799" r:id="rId10"/>
    <p:sldId id="802" r:id="rId11"/>
    <p:sldId id="803" r:id="rId12"/>
    <p:sldId id="790" r:id="rId13"/>
    <p:sldId id="797" r:id="rId14"/>
    <p:sldId id="806" r:id="rId15"/>
    <p:sldId id="791" r:id="rId16"/>
    <p:sldId id="788" r:id="rId17"/>
    <p:sldId id="792" r:id="rId18"/>
    <p:sldId id="701" r:id="rId19"/>
    <p:sldId id="707" r:id="rId20"/>
    <p:sldId id="716" r:id="rId21"/>
    <p:sldId id="807" r:id="rId22"/>
    <p:sldId id="708" r:id="rId23"/>
    <p:sldId id="780" r:id="rId24"/>
    <p:sldId id="765" r:id="rId25"/>
    <p:sldId id="789" r:id="rId26"/>
    <p:sldId id="793" r:id="rId27"/>
    <p:sldId id="794" r:id="rId28"/>
    <p:sldId id="804" r:id="rId29"/>
    <p:sldId id="779" r:id="rId30"/>
    <p:sldId id="809" r:id="rId31"/>
    <p:sldId id="781" r:id="rId32"/>
    <p:sldId id="775" r:id="rId33"/>
    <p:sldId id="776" r:id="rId34"/>
    <p:sldId id="808" r:id="rId35"/>
  </p:sldIdLst>
  <p:sldSz cx="8961438" cy="6721475"/>
  <p:notesSz cx="9944100" cy="6805613"/>
  <p:custDataLst>
    <p:tags r:id="rId38"/>
  </p:custDataLst>
  <p:defaultTextStyle>
    <a:defPPr>
      <a:defRPr lang="en-US"/>
    </a:defPPr>
    <a:lvl1pPr algn="l" rtl="0" fontAlgn="base">
      <a:spcBef>
        <a:spcPct val="0"/>
      </a:spcBef>
      <a:spcAft>
        <a:spcPct val="0"/>
      </a:spcAft>
      <a:defRPr sz="1400" b="1" kern="1200">
        <a:solidFill>
          <a:srgbClr val="FF0000"/>
        </a:solidFill>
        <a:latin typeface="Arial" charset="0"/>
        <a:ea typeface="+mn-ea"/>
        <a:cs typeface="Arial" charset="0"/>
      </a:defRPr>
    </a:lvl1pPr>
    <a:lvl2pPr marL="455613" indent="1588" algn="l" rtl="0" fontAlgn="base">
      <a:spcBef>
        <a:spcPct val="0"/>
      </a:spcBef>
      <a:spcAft>
        <a:spcPct val="0"/>
      </a:spcAft>
      <a:defRPr sz="1400" b="1" kern="1200">
        <a:solidFill>
          <a:srgbClr val="FF0000"/>
        </a:solidFill>
        <a:latin typeface="Arial" charset="0"/>
        <a:ea typeface="+mn-ea"/>
        <a:cs typeface="Arial" charset="0"/>
      </a:defRPr>
    </a:lvl2pPr>
    <a:lvl3pPr marL="912813" indent="1588" algn="l" rtl="0" fontAlgn="base">
      <a:spcBef>
        <a:spcPct val="0"/>
      </a:spcBef>
      <a:spcAft>
        <a:spcPct val="0"/>
      </a:spcAft>
      <a:defRPr sz="1400" b="1" kern="1200">
        <a:solidFill>
          <a:srgbClr val="FF0000"/>
        </a:solidFill>
        <a:latin typeface="Arial" charset="0"/>
        <a:ea typeface="+mn-ea"/>
        <a:cs typeface="Arial" charset="0"/>
      </a:defRPr>
    </a:lvl3pPr>
    <a:lvl4pPr marL="1370013" indent="1588" algn="l" rtl="0" fontAlgn="base">
      <a:spcBef>
        <a:spcPct val="0"/>
      </a:spcBef>
      <a:spcAft>
        <a:spcPct val="0"/>
      </a:spcAft>
      <a:defRPr sz="1400" b="1" kern="1200">
        <a:solidFill>
          <a:srgbClr val="FF0000"/>
        </a:solidFill>
        <a:latin typeface="Arial" charset="0"/>
        <a:ea typeface="+mn-ea"/>
        <a:cs typeface="Arial" charset="0"/>
      </a:defRPr>
    </a:lvl4pPr>
    <a:lvl5pPr marL="1825625" indent="3175" algn="l" rtl="0" fontAlgn="base">
      <a:spcBef>
        <a:spcPct val="0"/>
      </a:spcBef>
      <a:spcAft>
        <a:spcPct val="0"/>
      </a:spcAft>
      <a:defRPr sz="1400" b="1" kern="1200">
        <a:solidFill>
          <a:srgbClr val="FF0000"/>
        </a:solidFill>
        <a:latin typeface="Arial" charset="0"/>
        <a:ea typeface="+mn-ea"/>
        <a:cs typeface="Arial" charset="0"/>
      </a:defRPr>
    </a:lvl5pPr>
    <a:lvl6pPr marL="2286000" algn="l" defTabSz="914400" rtl="0" eaLnBrk="1" latinLnBrk="0" hangingPunct="1">
      <a:defRPr sz="1400" b="1" kern="1200">
        <a:solidFill>
          <a:srgbClr val="FF0000"/>
        </a:solidFill>
        <a:latin typeface="Arial" charset="0"/>
        <a:ea typeface="+mn-ea"/>
        <a:cs typeface="Arial" charset="0"/>
      </a:defRPr>
    </a:lvl6pPr>
    <a:lvl7pPr marL="2743200" algn="l" defTabSz="914400" rtl="0" eaLnBrk="1" latinLnBrk="0" hangingPunct="1">
      <a:defRPr sz="1400" b="1" kern="1200">
        <a:solidFill>
          <a:srgbClr val="FF0000"/>
        </a:solidFill>
        <a:latin typeface="Arial" charset="0"/>
        <a:ea typeface="+mn-ea"/>
        <a:cs typeface="Arial" charset="0"/>
      </a:defRPr>
    </a:lvl7pPr>
    <a:lvl8pPr marL="3200400" algn="l" defTabSz="914400" rtl="0" eaLnBrk="1" latinLnBrk="0" hangingPunct="1">
      <a:defRPr sz="1400" b="1" kern="1200">
        <a:solidFill>
          <a:srgbClr val="FF0000"/>
        </a:solidFill>
        <a:latin typeface="Arial" charset="0"/>
        <a:ea typeface="+mn-ea"/>
        <a:cs typeface="Arial" charset="0"/>
      </a:defRPr>
    </a:lvl8pPr>
    <a:lvl9pPr marL="3657600" algn="l" defTabSz="914400" rtl="0" eaLnBrk="1" latinLnBrk="0" hangingPunct="1">
      <a:defRPr sz="1400" b="1" kern="1200">
        <a:solidFill>
          <a:srgbClr val="FF00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366"/>
    <a:srgbClr val="0000CC"/>
    <a:srgbClr val="003399"/>
    <a:srgbClr val="003882"/>
    <a:srgbClr val="5F5F5F"/>
    <a:srgbClr val="808080"/>
    <a:srgbClr val="C5E4FD"/>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434" autoAdjust="0"/>
    <p:restoredTop sz="99151" autoAdjust="0"/>
  </p:normalViewPr>
  <p:slideViewPr>
    <p:cSldViewPr snapToObjects="1">
      <p:cViewPr>
        <p:scale>
          <a:sx n="102" d="100"/>
          <a:sy n="102" d="100"/>
        </p:scale>
        <p:origin x="-972" y="-24"/>
      </p:cViewPr>
      <p:guideLst>
        <p:guide orient="horz" pos="3231"/>
        <p:guide orient="horz" pos="3796"/>
        <p:guide orient="horz" pos="3968"/>
        <p:guide orient="horz" pos="2227"/>
        <p:guide orient="horz" pos="682"/>
        <p:guide orient="horz" pos="371"/>
        <p:guide orient="horz" pos="676"/>
        <p:guide orient="horz" pos="552"/>
        <p:guide pos="241"/>
        <p:guide pos="5299"/>
        <p:guide pos="1820"/>
        <p:guide pos="1912"/>
        <p:guide pos="3754"/>
        <p:guide pos="5573"/>
        <p:guide pos="3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94" d="100"/>
          <a:sy n="94" d="100"/>
        </p:scale>
        <p:origin x="-1356" y="-96"/>
      </p:cViewPr>
      <p:guideLst>
        <p:guide orient="horz" pos="4175"/>
        <p:guide pos="730"/>
        <p:guide pos="610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tsaitas\AppData\Local\Microsoft\Windows\Temporary%20Internet%20Files\Content.Outlook\YJ70OZ5M\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chart>
    <c:autoTitleDeleted val="1"/>
    <c:plotArea>
      <c:layout>
        <c:manualLayout>
          <c:layoutTarget val="inner"/>
          <c:xMode val="edge"/>
          <c:yMode val="edge"/>
          <c:x val="0.14591447673979033"/>
          <c:y val="0.13930492124808655"/>
          <c:w val="0.81024703080946059"/>
          <c:h val="0.74471524527661392"/>
        </c:manualLayout>
      </c:layout>
      <c:barChart>
        <c:barDir val="col"/>
        <c:grouping val="stacked"/>
        <c:ser>
          <c:idx val="0"/>
          <c:order val="0"/>
          <c:tx>
            <c:strRef>
              <c:f>b.4!$A$3</c:f>
              <c:strCache>
                <c:ptCount val="1"/>
                <c:pt idx="0">
                  <c:v>Dividend (€/share)</c:v>
                </c:pt>
              </c:strCache>
            </c:strRef>
          </c:tx>
          <c:spPr>
            <a:solidFill>
              <a:schemeClr val="accent2"/>
            </a:solidFill>
            <a:ln>
              <a:solidFill>
                <a:schemeClr val="accent1"/>
              </a:solidFill>
            </a:ln>
          </c:spPr>
          <c:dPt>
            <c:idx val="5"/>
            <c:spPr>
              <a:solidFill>
                <a:schemeClr val="accent2"/>
              </a:solidFill>
              <a:ln>
                <a:solidFill>
                  <a:schemeClr val="accent1"/>
                </a:solidFill>
              </a:ln>
            </c:spPr>
          </c:dPt>
          <c:cat>
            <c:numRef>
              <c:f>b.4!$C$2:$I$2</c:f>
              <c:numCache>
                <c:formatCode>General</c:formatCode>
                <c:ptCount val="7"/>
                <c:pt idx="0">
                  <c:v>2009</c:v>
                </c:pt>
                <c:pt idx="1">
                  <c:v>2010</c:v>
                </c:pt>
                <c:pt idx="2">
                  <c:v>2011</c:v>
                </c:pt>
                <c:pt idx="3">
                  <c:v>2012</c:v>
                </c:pt>
                <c:pt idx="4">
                  <c:v>2013</c:v>
                </c:pt>
                <c:pt idx="5">
                  <c:v>2014</c:v>
                </c:pt>
                <c:pt idx="6">
                  <c:v>2015</c:v>
                </c:pt>
              </c:numCache>
            </c:numRef>
          </c:cat>
          <c:val>
            <c:numRef>
              <c:f>b.4!$C$3:$I$3</c:f>
              <c:numCache>
                <c:formatCode>General</c:formatCode>
                <c:ptCount val="7"/>
                <c:pt idx="0">
                  <c:v>0.45</c:v>
                </c:pt>
                <c:pt idx="1">
                  <c:v>0.45</c:v>
                </c:pt>
                <c:pt idx="2">
                  <c:v>0.45</c:v>
                </c:pt>
                <c:pt idx="3">
                  <c:v>0.15000000000000005</c:v>
                </c:pt>
                <c:pt idx="4">
                  <c:v>0</c:v>
                </c:pt>
                <c:pt idx="5">
                  <c:v>0.21000000000000005</c:v>
                </c:pt>
              </c:numCache>
            </c:numRef>
          </c:val>
        </c:ser>
        <c:overlap val="100"/>
        <c:axId val="57755520"/>
        <c:axId val="57795328"/>
      </c:barChart>
      <c:lineChart>
        <c:grouping val="standard"/>
        <c:ser>
          <c:idx val="1"/>
          <c:order val="1"/>
          <c:tx>
            <c:strRef>
              <c:f>b.4!$A$4</c:f>
              <c:strCache>
                <c:ptCount val="1"/>
                <c:pt idx="0">
                  <c:v>Amount (€m)</c:v>
                </c:pt>
              </c:strCache>
            </c:strRef>
          </c:tx>
          <c:spPr>
            <a:ln>
              <a:noFill/>
            </a:ln>
          </c:spPr>
          <c:marker>
            <c:symbol val="square"/>
            <c:size val="5"/>
            <c:spPr>
              <a:noFill/>
              <a:ln>
                <a:noFill/>
              </a:ln>
            </c:spPr>
          </c:marker>
          <c:cat>
            <c:numRef>
              <c:f>b.4!$C$2:$I$2</c:f>
              <c:numCache>
                <c:formatCode>General</c:formatCode>
                <c:ptCount val="7"/>
                <c:pt idx="0">
                  <c:v>2009</c:v>
                </c:pt>
                <c:pt idx="1">
                  <c:v>2010</c:v>
                </c:pt>
                <c:pt idx="2">
                  <c:v>2011</c:v>
                </c:pt>
                <c:pt idx="3">
                  <c:v>2012</c:v>
                </c:pt>
                <c:pt idx="4">
                  <c:v>2013</c:v>
                </c:pt>
                <c:pt idx="5">
                  <c:v>2014</c:v>
                </c:pt>
                <c:pt idx="6">
                  <c:v>2015</c:v>
                </c:pt>
              </c:numCache>
            </c:numRef>
          </c:cat>
          <c:val>
            <c:numRef>
              <c:f>b.4!$C$4:$I$4</c:f>
              <c:numCache>
                <c:formatCode>General</c:formatCode>
                <c:ptCount val="7"/>
                <c:pt idx="0">
                  <c:v>137.53583325</c:v>
                </c:pt>
                <c:pt idx="1">
                  <c:v>137.53583325</c:v>
                </c:pt>
                <c:pt idx="2">
                  <c:v>137.53583325</c:v>
                </c:pt>
                <c:pt idx="3">
                  <c:v>45.845277749999994</c:v>
                </c:pt>
                <c:pt idx="4">
                  <c:v>0</c:v>
                </c:pt>
                <c:pt idx="5">
                  <c:v>64.183388849999943</c:v>
                </c:pt>
                <c:pt idx="6">
                  <c:v>0</c:v>
                </c:pt>
              </c:numCache>
            </c:numRef>
          </c:val>
        </c:ser>
        <c:marker val="1"/>
        <c:axId val="57798656"/>
        <c:axId val="57796864"/>
      </c:lineChart>
      <c:catAx>
        <c:axId val="57755520"/>
        <c:scaling>
          <c:orientation val="minMax"/>
        </c:scaling>
        <c:axPos val="b"/>
        <c:numFmt formatCode="General" sourceLinked="1"/>
        <c:majorTickMark val="none"/>
        <c:minorTickMark val="cross"/>
        <c:tickLblPos val="nextTo"/>
        <c:txPr>
          <a:bodyPr/>
          <a:lstStyle/>
          <a:p>
            <a:pPr>
              <a:defRPr sz="1400"/>
            </a:pPr>
            <a:endParaRPr lang="el-GR"/>
          </a:p>
        </c:txPr>
        <c:crossAx val="57795328"/>
        <c:crosses val="autoZero"/>
        <c:auto val="1"/>
        <c:lblAlgn val="ctr"/>
        <c:lblOffset val="100"/>
      </c:catAx>
      <c:valAx>
        <c:axId val="57795328"/>
        <c:scaling>
          <c:orientation val="minMax"/>
          <c:max val="0.60000000000000031"/>
          <c:min val="0"/>
        </c:scaling>
        <c:axPos val="l"/>
        <c:numFmt formatCode="_-* #,##0.00\ [$€-408]_-;\-* #,##0.00\ [$€-408]_-;_-* &quot;-&quot;??\ [$€-408]_-;_-@_-" sourceLinked="0"/>
        <c:tickLblPos val="nextTo"/>
        <c:txPr>
          <a:bodyPr/>
          <a:lstStyle/>
          <a:p>
            <a:pPr>
              <a:defRPr sz="1400"/>
            </a:pPr>
            <a:endParaRPr lang="el-GR"/>
          </a:p>
        </c:txPr>
        <c:crossAx val="57755520"/>
        <c:crosses val="autoZero"/>
        <c:crossBetween val="between"/>
        <c:majorUnit val="0.1"/>
      </c:valAx>
      <c:valAx>
        <c:axId val="57796864"/>
        <c:scaling>
          <c:orientation val="minMax"/>
          <c:max val="180"/>
        </c:scaling>
        <c:delete val="1"/>
        <c:axPos val="r"/>
        <c:numFmt formatCode="_-* #,##0\ [$€-408]_-;\-* #,##0\ [$€-408]_-;_-* &quot;-&quot;\ [$€-408]_-;_-@_-" sourceLinked="0"/>
        <c:tickLblPos val="none"/>
        <c:crossAx val="57798656"/>
        <c:crosses val="max"/>
        <c:crossBetween val="between"/>
      </c:valAx>
      <c:catAx>
        <c:axId val="57798656"/>
        <c:scaling>
          <c:orientation val="minMax"/>
        </c:scaling>
        <c:delete val="1"/>
        <c:axPos val="b"/>
        <c:numFmt formatCode="General" sourceLinked="1"/>
        <c:tickLblPos val="none"/>
        <c:crossAx val="57796864"/>
        <c:crosses val="autoZero"/>
        <c:auto val="1"/>
        <c:lblAlgn val="ctr"/>
        <c:lblOffset val="100"/>
      </c:catAx>
    </c:plotArea>
    <c:plotVisOnly val="1"/>
    <c:dispBlanksAs val="gap"/>
  </c:chart>
  <c:spPr>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9.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313238" cy="334963"/>
          </a:xfrm>
          <a:prstGeom prst="rect">
            <a:avLst/>
          </a:prstGeom>
          <a:noFill/>
          <a:ln>
            <a:noFill/>
          </a:ln>
          <a:effectLst/>
          <a:extLst/>
        </p:spPr>
        <p:txBody>
          <a:bodyPr vert="horz" wrap="square" lIns="90956" tIns="45480" rIns="90956" bIns="45480" numCol="1" anchor="t" anchorCtr="0" compatLnSpc="1">
            <a:prstTxWarp prst="textNoShape">
              <a:avLst/>
            </a:prstTxWarp>
          </a:bodyPr>
          <a:lstStyle>
            <a:lvl1pPr algn="l" defTabSz="908990">
              <a:spcBef>
                <a:spcPct val="0"/>
              </a:spcBef>
              <a:defRPr b="0">
                <a:solidFill>
                  <a:schemeClr val="tx1"/>
                </a:solidFill>
                <a:latin typeface="Times New Roman" pitchFamily="18" charset="0"/>
                <a:cs typeface="+mn-cs"/>
              </a:defRPr>
            </a:lvl1pPr>
          </a:lstStyle>
          <a:p>
            <a:pPr>
              <a:defRPr/>
            </a:pPr>
            <a:endParaRPr lang="en-US"/>
          </a:p>
        </p:txBody>
      </p:sp>
      <p:sp>
        <p:nvSpPr>
          <p:cNvPr id="7171" name="Rectangle 3"/>
          <p:cNvSpPr>
            <a:spLocks noGrp="1" noChangeArrowheads="1"/>
          </p:cNvSpPr>
          <p:nvPr>
            <p:ph type="dt" sz="quarter" idx="1"/>
          </p:nvPr>
        </p:nvSpPr>
        <p:spPr bwMode="auto">
          <a:xfrm>
            <a:off x="5630863" y="0"/>
            <a:ext cx="4313237" cy="334963"/>
          </a:xfrm>
          <a:prstGeom prst="rect">
            <a:avLst/>
          </a:prstGeom>
          <a:noFill/>
          <a:ln>
            <a:noFill/>
          </a:ln>
          <a:effectLst/>
          <a:extLst/>
        </p:spPr>
        <p:txBody>
          <a:bodyPr vert="horz" wrap="square" lIns="90956" tIns="45480" rIns="90956" bIns="45480" numCol="1" anchor="t" anchorCtr="0" compatLnSpc="1">
            <a:prstTxWarp prst="textNoShape">
              <a:avLst/>
            </a:prstTxWarp>
          </a:bodyPr>
          <a:lstStyle>
            <a:lvl1pPr algn="r" defTabSz="908990">
              <a:spcBef>
                <a:spcPct val="0"/>
              </a:spcBef>
              <a:defRPr b="0">
                <a:solidFill>
                  <a:schemeClr val="tx1"/>
                </a:solidFill>
                <a:latin typeface="Times New Roman" pitchFamily="18" charset="0"/>
                <a:cs typeface="+mn-cs"/>
              </a:defRPr>
            </a:lvl1pPr>
          </a:lstStyle>
          <a:p>
            <a:pPr>
              <a:defRPr/>
            </a:pPr>
            <a:fld id="{3F94A647-A401-49CC-A254-5C2190306B14}" type="datetime1">
              <a:rPr lang="en-US"/>
              <a:pPr>
                <a:defRPr/>
              </a:pPr>
              <a:t>6/2/2016</a:t>
            </a:fld>
            <a:endParaRPr lang="en-US"/>
          </a:p>
        </p:txBody>
      </p:sp>
      <p:sp>
        <p:nvSpPr>
          <p:cNvPr id="7172" name="Rectangle 4"/>
          <p:cNvSpPr>
            <a:spLocks noGrp="1" noChangeArrowheads="1"/>
          </p:cNvSpPr>
          <p:nvPr>
            <p:ph type="ftr" sz="quarter" idx="2"/>
          </p:nvPr>
        </p:nvSpPr>
        <p:spPr bwMode="auto">
          <a:xfrm>
            <a:off x="0" y="6470650"/>
            <a:ext cx="4313238" cy="334963"/>
          </a:xfrm>
          <a:prstGeom prst="rect">
            <a:avLst/>
          </a:prstGeom>
          <a:noFill/>
          <a:ln>
            <a:noFill/>
          </a:ln>
          <a:effectLst/>
          <a:extLst/>
        </p:spPr>
        <p:txBody>
          <a:bodyPr vert="horz" wrap="square" lIns="90956" tIns="45480" rIns="90956" bIns="45480" numCol="1" anchor="b" anchorCtr="0" compatLnSpc="1">
            <a:prstTxWarp prst="textNoShape">
              <a:avLst/>
            </a:prstTxWarp>
          </a:bodyPr>
          <a:lstStyle>
            <a:lvl1pPr algn="l" defTabSz="908990">
              <a:spcBef>
                <a:spcPct val="0"/>
              </a:spcBef>
              <a:defRPr b="0">
                <a:solidFill>
                  <a:schemeClr val="tx1"/>
                </a:solidFill>
                <a:latin typeface="Times New Roman" pitchFamily="18" charset="0"/>
                <a:cs typeface="+mn-cs"/>
              </a:defRPr>
            </a:lvl1pPr>
          </a:lstStyle>
          <a:p>
            <a:pPr>
              <a:defRPr/>
            </a:pPr>
            <a:endParaRPr lang="en-US"/>
          </a:p>
        </p:txBody>
      </p:sp>
      <p:sp>
        <p:nvSpPr>
          <p:cNvPr id="7173" name="Rectangle 5"/>
          <p:cNvSpPr>
            <a:spLocks noGrp="1" noChangeArrowheads="1"/>
          </p:cNvSpPr>
          <p:nvPr>
            <p:ph type="sldNum" sz="quarter" idx="3"/>
          </p:nvPr>
        </p:nvSpPr>
        <p:spPr bwMode="auto">
          <a:xfrm>
            <a:off x="5630863" y="6470650"/>
            <a:ext cx="4313237" cy="334963"/>
          </a:xfrm>
          <a:prstGeom prst="rect">
            <a:avLst/>
          </a:prstGeom>
          <a:noFill/>
          <a:ln>
            <a:noFill/>
          </a:ln>
          <a:effectLst/>
          <a:extLst/>
        </p:spPr>
        <p:txBody>
          <a:bodyPr vert="horz" wrap="square" lIns="90956" tIns="45480" rIns="90956" bIns="45480" numCol="1" anchor="b" anchorCtr="0" compatLnSpc="1">
            <a:prstTxWarp prst="textNoShape">
              <a:avLst/>
            </a:prstTxWarp>
          </a:bodyPr>
          <a:lstStyle>
            <a:lvl1pPr algn="r" defTabSz="908990">
              <a:spcBef>
                <a:spcPct val="0"/>
              </a:spcBef>
              <a:defRPr b="0">
                <a:solidFill>
                  <a:schemeClr val="tx1"/>
                </a:solidFill>
                <a:latin typeface="Times New Roman" pitchFamily="18" charset="0"/>
                <a:cs typeface="+mn-cs"/>
              </a:defRPr>
            </a:lvl1pPr>
          </a:lstStyle>
          <a:p>
            <a:pPr>
              <a:defRPr/>
            </a:pPr>
            <a:fld id="{A06C4127-2FE4-4DF6-8023-CC64D6694D7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4"/>
          <p:cNvSpPr>
            <a:spLocks noGrp="1" noRot="1" noChangeAspect="1" noChangeArrowheads="1" noTextEdit="1"/>
          </p:cNvSpPr>
          <p:nvPr>
            <p:ph type="sldImg" idx="2"/>
          </p:nvPr>
        </p:nvSpPr>
        <p:spPr bwMode="gray">
          <a:xfrm>
            <a:off x="1066800" y="874713"/>
            <a:ext cx="7754938" cy="5816600"/>
          </a:xfrm>
          <a:prstGeom prst="rect">
            <a:avLst/>
          </a:prstGeom>
          <a:noFill/>
          <a:ln w="9525">
            <a:noFill/>
            <a:miter lim="800000"/>
            <a:headEnd/>
            <a:tailEnd/>
          </a:ln>
        </p:spPr>
      </p:sp>
      <p:sp>
        <p:nvSpPr>
          <p:cNvPr id="5125" name="Rectangle 5"/>
          <p:cNvSpPr>
            <a:spLocks noGrp="1" noChangeArrowheads="1"/>
          </p:cNvSpPr>
          <p:nvPr>
            <p:ph type="body" sz="quarter" idx="3"/>
          </p:nvPr>
        </p:nvSpPr>
        <p:spPr bwMode="gray">
          <a:xfrm>
            <a:off x="1190625" y="250825"/>
            <a:ext cx="8472488" cy="222250"/>
          </a:xfrm>
          <a:prstGeom prst="rect">
            <a:avLst/>
          </a:prstGeom>
          <a:noFill/>
          <a:ln>
            <a:noFill/>
          </a:ln>
          <a:effectLs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p:txBody>
      </p:sp>
      <p:sp>
        <p:nvSpPr>
          <p:cNvPr id="5126" name="doc id"/>
          <p:cNvSpPr>
            <a:spLocks noGrp="1" noChangeArrowheads="1"/>
          </p:cNvSpPr>
          <p:nvPr>
            <p:ph type="ftr" sz="quarter" idx="4"/>
          </p:nvPr>
        </p:nvSpPr>
        <p:spPr bwMode="gray">
          <a:xfrm>
            <a:off x="8293100" y="33338"/>
            <a:ext cx="1370013" cy="122237"/>
          </a:xfrm>
          <a:prstGeom prst="rect">
            <a:avLst/>
          </a:prstGeom>
          <a:noFill/>
          <a:ln>
            <a:noFill/>
          </a:ln>
          <a:effectLst/>
          <a:extLst/>
        </p:spPr>
        <p:txBody>
          <a:bodyPr vert="horz" wrap="none" lIns="0" tIns="0" rIns="0" bIns="0" numCol="1" anchor="b" anchorCtr="0" compatLnSpc="1">
            <a:prstTxWarp prst="textNoShape">
              <a:avLst/>
            </a:prstTxWarp>
            <a:spAutoFit/>
          </a:bodyPr>
          <a:lstStyle>
            <a:lvl1pPr algn="r" defTabSz="908990">
              <a:spcBef>
                <a:spcPct val="0"/>
              </a:spcBef>
              <a:defRPr sz="800" b="0">
                <a:solidFill>
                  <a:schemeClr val="tx1"/>
                </a:solidFill>
                <a:cs typeface="+mn-cs"/>
              </a:defRPr>
            </a:lvl1pPr>
          </a:lstStyle>
          <a:p>
            <a:pPr>
              <a:defRPr/>
            </a:pPr>
            <a:r>
              <a:rPr lang="en-US"/>
              <a:t>AH-HEP004-2004-11-03-ERP</a:t>
            </a:r>
          </a:p>
        </p:txBody>
      </p:sp>
      <p:sp>
        <p:nvSpPr>
          <p:cNvPr id="5127" name="Rectangle 7"/>
          <p:cNvSpPr>
            <a:spLocks noGrp="1" noChangeArrowheads="1"/>
          </p:cNvSpPr>
          <p:nvPr>
            <p:ph type="sldNum" sz="quarter" idx="5"/>
          </p:nvPr>
        </p:nvSpPr>
        <p:spPr bwMode="gray">
          <a:xfrm>
            <a:off x="8869363" y="6459538"/>
            <a:ext cx="793750" cy="215900"/>
          </a:xfrm>
          <a:prstGeom prst="rect">
            <a:avLst/>
          </a:prstGeom>
          <a:noFill/>
          <a:ln>
            <a:noFill/>
          </a:ln>
          <a:effectLst/>
          <a:extLst/>
        </p:spPr>
        <p:txBody>
          <a:bodyPr vert="horz" wrap="square" lIns="0" tIns="0" rIns="0" bIns="0" numCol="1" anchor="b" anchorCtr="0" compatLnSpc="1">
            <a:prstTxWarp prst="textNoShape">
              <a:avLst/>
            </a:prstTxWarp>
            <a:spAutoFit/>
          </a:bodyPr>
          <a:lstStyle>
            <a:lvl1pPr algn="r" defTabSz="908990">
              <a:spcBef>
                <a:spcPct val="0"/>
              </a:spcBef>
              <a:defRPr b="0">
                <a:solidFill>
                  <a:schemeClr val="tx1"/>
                </a:solidFill>
                <a:cs typeface="+mn-cs"/>
              </a:defRPr>
            </a:lvl1pPr>
          </a:lstStyle>
          <a:p>
            <a:pPr>
              <a:defRPr/>
            </a:pPr>
            <a:fld id="{D1D548B0-75AD-4916-9477-9F01A5B8C2C4}" type="slidenum">
              <a:rPr lang="en-US"/>
              <a:pPr>
                <a:defRPr/>
              </a:pPr>
              <a:t>‹#›</a:t>
            </a:fld>
            <a:endParaRPr lang="en-US"/>
          </a:p>
        </p:txBody>
      </p:sp>
      <p:sp>
        <p:nvSpPr>
          <p:cNvPr id="25606" name="McK Separator" hidden="1"/>
          <p:cNvSpPr>
            <a:spLocks noChangeShapeType="1"/>
          </p:cNvSpPr>
          <p:nvPr/>
        </p:nvSpPr>
        <p:spPr bwMode="gray">
          <a:xfrm>
            <a:off x="1190625" y="1035050"/>
            <a:ext cx="7607300" cy="0"/>
          </a:xfrm>
          <a:prstGeom prst="line">
            <a:avLst/>
          </a:prstGeom>
          <a:noFill/>
          <a:ln w="9525">
            <a:solidFill>
              <a:schemeClr val="tx1"/>
            </a:solidFill>
            <a:round/>
            <a:headEnd/>
            <a:tailEnd/>
          </a:ln>
          <a:effectLst/>
          <a:extLst/>
        </p:spPr>
        <p:txBody>
          <a:bodyPr lIns="91375" tIns="45686" rIns="91375" bIns="45686"/>
          <a:lstStyle/>
          <a:p>
            <a:pPr algn="ctr">
              <a:spcBef>
                <a:spcPct val="50000"/>
              </a:spcBef>
              <a:defRPr/>
            </a:pPr>
            <a:endParaRPr lang="el-GR">
              <a:cs typeface="+mn-cs"/>
            </a:endParaRPr>
          </a:p>
        </p:txBody>
      </p:sp>
      <p:pic>
        <p:nvPicPr>
          <p:cNvPr id="278535" name="Picture 18" descr="McK_pp_use_BlackWhite_small"/>
          <p:cNvPicPr preferRelativeResize="0">
            <a:picLocks noChangeArrowheads="1"/>
          </p:cNvPicPr>
          <p:nvPr/>
        </p:nvPicPr>
        <p:blipFill>
          <a:blip r:embed="rId2"/>
          <a:srcRect/>
          <a:stretch>
            <a:fillRect/>
          </a:stretch>
        </p:blipFill>
        <p:spPr bwMode="gray">
          <a:xfrm>
            <a:off x="4479925" y="6700838"/>
            <a:ext cx="984250" cy="103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3381" algn="l" defTabSz="913351" rtl="0" eaLnBrk="1" latinLnBrk="0" hangingPunct="1">
      <a:defRPr sz="1200" kern="1200">
        <a:solidFill>
          <a:schemeClr val="tx1"/>
        </a:solidFill>
        <a:latin typeface="+mn-lt"/>
        <a:ea typeface="+mn-ea"/>
        <a:cs typeface="+mn-cs"/>
      </a:defRPr>
    </a:lvl6pPr>
    <a:lvl7pPr marL="2740055" algn="l" defTabSz="913351" rtl="0" eaLnBrk="1" latinLnBrk="0" hangingPunct="1">
      <a:defRPr sz="1200" kern="1200">
        <a:solidFill>
          <a:schemeClr val="tx1"/>
        </a:solidFill>
        <a:latin typeface="+mn-lt"/>
        <a:ea typeface="+mn-ea"/>
        <a:cs typeface="+mn-cs"/>
      </a:defRPr>
    </a:lvl7pPr>
    <a:lvl8pPr marL="3196737" algn="l" defTabSz="913351" rtl="0" eaLnBrk="1" latinLnBrk="0" hangingPunct="1">
      <a:defRPr sz="1200" kern="1200">
        <a:solidFill>
          <a:schemeClr val="tx1"/>
        </a:solidFill>
        <a:latin typeface="+mn-lt"/>
        <a:ea typeface="+mn-ea"/>
        <a:cs typeface="+mn-cs"/>
      </a:defRPr>
    </a:lvl8pPr>
    <a:lvl9pPr marL="3653413" algn="l" defTabSz="91335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Slide Image Placeholder 1"/>
          <p:cNvSpPr>
            <a:spLocks noGrp="1" noRot="1" noChangeAspect="1"/>
          </p:cNvSpPr>
          <p:nvPr>
            <p:ph type="sldImg"/>
          </p:nvPr>
        </p:nvSpPr>
        <p:spPr>
          <a:xfrm>
            <a:off x="2827338" y="296863"/>
            <a:ext cx="4379912" cy="3284537"/>
          </a:xfrm>
        </p:spPr>
      </p:sp>
      <p:sp>
        <p:nvSpPr>
          <p:cNvPr id="295938" name="Slide Number Placeholder 3"/>
          <p:cNvSpPr>
            <a:spLocks noGrp="1"/>
          </p:cNvSpPr>
          <p:nvPr>
            <p:ph type="sldNum" sz="quarter" idx="5"/>
          </p:nvPr>
        </p:nvSpPr>
        <p:spPr>
          <a:noFill/>
          <a:ln>
            <a:miter lim="800000"/>
            <a:headEnd/>
            <a:tailEnd/>
          </a:ln>
        </p:spPr>
        <p:txBody>
          <a:bodyPr/>
          <a:lstStyle/>
          <a:p>
            <a:pPr defTabSz="908050"/>
            <a:fld id="{7644134B-911C-4E50-9E7F-4F7D47DD0E5E}" type="slidenum">
              <a:rPr lang="el-GR" smtClean="0">
                <a:solidFill>
                  <a:srgbClr val="000000"/>
                </a:solidFill>
                <a:cs typeface="Arial" charset="0"/>
              </a:rPr>
              <a:pPr defTabSz="908050"/>
              <a:t>9</a:t>
            </a:fld>
            <a:endParaRPr lang="el-GR" smtClean="0">
              <a:solidFill>
                <a:srgbClr val="000000"/>
              </a:solidFill>
              <a:cs typeface="Arial" charset="0"/>
            </a:endParaRPr>
          </a:p>
        </p:txBody>
      </p:sp>
      <p:sp>
        <p:nvSpPr>
          <p:cNvPr id="295939" name="Notes Placeholder 4"/>
          <p:cNvSpPr>
            <a:spLocks noGrp="1"/>
          </p:cNvSpPr>
          <p:nvPr/>
        </p:nvSpPr>
        <p:spPr bwMode="gray">
          <a:xfrm>
            <a:off x="1190625" y="250825"/>
            <a:ext cx="8472488" cy="222250"/>
          </a:xfrm>
          <a:prstGeom prst="rect">
            <a:avLst/>
          </a:prstGeom>
        </p:spPr>
        <p:txBody>
          <a:bodyPr lIns="0" tIns="0" rIns="0" bIns="0">
            <a:spAutoFit/>
          </a:bodyPr>
          <a:lstStyle/>
          <a:p>
            <a:pPr eaLnBrk="0" hangingPunct="0">
              <a:lnSpc>
                <a:spcPct val="90000"/>
              </a:lnSpc>
              <a:spcBef>
                <a:spcPct val="30000"/>
              </a:spcBef>
            </a:pPr>
            <a:endParaRPr lang="el-GR" sz="1600">
              <a:solidFill>
                <a:schemeClr val="tx1"/>
              </a:solidFill>
            </a:endParaRPr>
          </a:p>
        </p:txBody>
      </p:sp>
      <p:sp>
        <p:nvSpPr>
          <p:cNvPr id="295940" name="Notes Placeholder 2"/>
          <p:cNvSpPr txBox="1">
            <a:spLocks/>
          </p:cNvSpPr>
          <p:nvPr/>
        </p:nvSpPr>
        <p:spPr bwMode="gray">
          <a:xfrm>
            <a:off x="249238" y="3613150"/>
            <a:ext cx="8474075" cy="508000"/>
          </a:xfrm>
          <a:prstGeom prst="rect">
            <a:avLst/>
          </a:prstGeom>
          <a:noFill/>
          <a:ln w="9525">
            <a:noFill/>
            <a:miter lim="800000"/>
            <a:headEnd/>
            <a:tailEnd/>
          </a:ln>
        </p:spPr>
        <p:txBody>
          <a:bodyPr lIns="0" tIns="0" rIns="0" bIns="0">
            <a:spAutoFit/>
          </a:bodyPr>
          <a:lstStyle/>
          <a:p>
            <a:pPr marL="284163" indent="-284163" eaLnBrk="0" hangingPunct="0">
              <a:lnSpc>
                <a:spcPct val="90000"/>
              </a:lnSpc>
              <a:spcBef>
                <a:spcPct val="30000"/>
              </a:spcBef>
              <a:buFont typeface="Arial" charset="0"/>
              <a:buChar char="•"/>
            </a:pPr>
            <a:r>
              <a:rPr lang="en-US" sz="1000" b="0">
                <a:solidFill>
                  <a:srgbClr val="000000"/>
                </a:solidFill>
              </a:rPr>
              <a:t>New car registrations marginally higher in 2013 vs 2012 (+1.2%, +6.3% in Attiki). </a:t>
            </a:r>
          </a:p>
          <a:p>
            <a:pPr marL="284163" indent="-284163" eaLnBrk="0" hangingPunct="0">
              <a:lnSpc>
                <a:spcPct val="90000"/>
              </a:lnSpc>
              <a:spcBef>
                <a:spcPct val="30000"/>
              </a:spcBef>
              <a:buFont typeface="Arial" charset="0"/>
              <a:buChar char="•"/>
            </a:pPr>
            <a:r>
              <a:rPr lang="en-US" sz="1000" b="0">
                <a:solidFill>
                  <a:srgbClr val="000000"/>
                </a:solidFill>
              </a:rPr>
              <a:t>Trend intensified in 4Q (+11.6% GR, +16.4% Attiki), further in January 14 (+18%)</a:t>
            </a:r>
          </a:p>
          <a:p>
            <a:pPr marL="284163" indent="-284163" eaLnBrk="0" hangingPunct="0">
              <a:lnSpc>
                <a:spcPct val="90000"/>
              </a:lnSpc>
              <a:spcBef>
                <a:spcPct val="30000"/>
              </a:spcBef>
              <a:buFont typeface="Arial" charset="0"/>
              <a:buChar char="•"/>
            </a:pPr>
            <a:r>
              <a:rPr lang="en-US" sz="1000" b="0">
                <a:solidFill>
                  <a:srgbClr val="000000"/>
                </a:solidFill>
              </a:rPr>
              <a:t>New Diesel cars in 2012  27k; penetration at 42% [no data available in 2013]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a:xfrm>
            <a:off x="2628900" y="512763"/>
            <a:ext cx="4505325" cy="3378200"/>
          </a:xfrm>
          <a:ln/>
        </p:spPr>
      </p:sp>
      <p:sp>
        <p:nvSpPr>
          <p:cNvPr id="297986"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Slide Image Placeholder 1"/>
          <p:cNvSpPr>
            <a:spLocks noGrp="1" noRot="1" noChangeAspect="1"/>
          </p:cNvSpPr>
          <p:nvPr>
            <p:ph type="sldImg"/>
          </p:nvPr>
        </p:nvSpPr>
        <p:spPr/>
      </p:sp>
      <p:sp>
        <p:nvSpPr>
          <p:cNvPr id="320514" name="Slide Number Placeholder 3"/>
          <p:cNvSpPr>
            <a:spLocks noGrp="1"/>
          </p:cNvSpPr>
          <p:nvPr>
            <p:ph type="sldNum" sz="quarter" idx="5"/>
          </p:nvPr>
        </p:nvSpPr>
        <p:spPr>
          <a:noFill/>
          <a:ln>
            <a:miter lim="800000"/>
            <a:headEnd/>
            <a:tailEnd/>
          </a:ln>
        </p:spPr>
        <p:txBody>
          <a:bodyPr/>
          <a:lstStyle/>
          <a:p>
            <a:pPr defTabSz="908050"/>
            <a:fld id="{099ADD23-6D57-4079-BD6A-EEC066D2B4E2}" type="slidenum">
              <a:rPr lang="en-US" smtClean="0">
                <a:solidFill>
                  <a:srgbClr val="000000"/>
                </a:solidFill>
                <a:cs typeface="Arial" charset="0"/>
              </a:rPr>
              <a:pPr defTabSz="908050"/>
              <a:t>27</a:t>
            </a:fld>
            <a:endParaRPr lang="en-US" smtClean="0">
              <a:solidFill>
                <a:srgbClr val="000000"/>
              </a:solidFill>
              <a:cs typeface="Arial" charset="0"/>
            </a:endParaRPr>
          </a:p>
        </p:txBody>
      </p:sp>
      <p:sp>
        <p:nvSpPr>
          <p:cNvPr id="5" name="Notes Placeholder 2"/>
          <p:cNvSpPr txBox="1">
            <a:spLocks/>
          </p:cNvSpPr>
          <p:nvPr/>
        </p:nvSpPr>
        <p:spPr bwMode="gray">
          <a:xfrm>
            <a:off x="185738" y="3875088"/>
            <a:ext cx="8474075" cy="212407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p>
            <a:pPr eaLnBrk="0" hangingPunct="0">
              <a:lnSpc>
                <a:spcPct val="90000"/>
              </a:lnSpc>
              <a:spcBef>
                <a:spcPct val="30000"/>
              </a:spcBef>
            </a:pPr>
            <a:r>
              <a:rPr lang="en-US" sz="1000" u="sng">
                <a:solidFill>
                  <a:srgbClr val="000000"/>
                </a:solidFill>
              </a:rPr>
              <a:t>Environment:</a:t>
            </a:r>
          </a:p>
          <a:p>
            <a:pPr eaLnBrk="0" hangingPunct="0">
              <a:lnSpc>
                <a:spcPct val="90000"/>
              </a:lnSpc>
              <a:spcBef>
                <a:spcPct val="30000"/>
              </a:spcBef>
              <a:buFont typeface="Arial" charset="0"/>
              <a:buChar char="•"/>
            </a:pPr>
            <a:r>
              <a:rPr lang="en-US" sz="1000" b="0">
                <a:solidFill>
                  <a:srgbClr val="000000"/>
                </a:solidFill>
              </a:rPr>
              <a:t>FCC benchmark margin at $1/bbl in 4Q13, with FY13 at $2.4/bbl, both historical lows</a:t>
            </a:r>
          </a:p>
          <a:p>
            <a:pPr eaLnBrk="0" hangingPunct="0">
              <a:lnSpc>
                <a:spcPct val="90000"/>
              </a:lnSpc>
              <a:spcBef>
                <a:spcPct val="30000"/>
              </a:spcBef>
              <a:buFont typeface="Arial" charset="0"/>
              <a:buChar char="•"/>
            </a:pPr>
            <a:r>
              <a:rPr lang="en-US" sz="1000" b="0">
                <a:solidFill>
                  <a:srgbClr val="000000"/>
                </a:solidFill>
              </a:rPr>
              <a:t>Hydrocracking/coking margins recovered to $4.6/bbl, albeit lower y-o-y</a:t>
            </a:r>
          </a:p>
          <a:p>
            <a:pPr eaLnBrk="0" hangingPunct="0">
              <a:lnSpc>
                <a:spcPct val="90000"/>
              </a:lnSpc>
              <a:spcBef>
                <a:spcPct val="30000"/>
              </a:spcBef>
              <a:buFont typeface="Arial" charset="0"/>
              <a:buChar char="•"/>
            </a:pPr>
            <a:r>
              <a:rPr lang="en-US" sz="1000" b="0">
                <a:solidFill>
                  <a:srgbClr val="000000"/>
                </a:solidFill>
              </a:rPr>
              <a:t>Q-o-q margin environment slightly improved (c.EUR5m effect) </a:t>
            </a:r>
          </a:p>
          <a:p>
            <a:pPr eaLnBrk="0" hangingPunct="0">
              <a:lnSpc>
                <a:spcPct val="90000"/>
              </a:lnSpc>
              <a:spcBef>
                <a:spcPct val="30000"/>
              </a:spcBef>
              <a:buFont typeface="Arial" charset="0"/>
              <a:buChar char="•"/>
            </a:pPr>
            <a:endParaRPr lang="en-US" sz="1000" b="0">
              <a:solidFill>
                <a:srgbClr val="000000"/>
              </a:solidFill>
            </a:endParaRPr>
          </a:p>
          <a:p>
            <a:pPr eaLnBrk="0" hangingPunct="0">
              <a:lnSpc>
                <a:spcPct val="90000"/>
              </a:lnSpc>
              <a:spcBef>
                <a:spcPct val="30000"/>
              </a:spcBef>
            </a:pPr>
            <a:r>
              <a:rPr lang="en-US" sz="1000" u="sng">
                <a:solidFill>
                  <a:srgbClr val="000000"/>
                </a:solidFill>
              </a:rPr>
              <a:t>Greek market:</a:t>
            </a:r>
          </a:p>
          <a:p>
            <a:pPr eaLnBrk="0" hangingPunct="0">
              <a:lnSpc>
                <a:spcPct val="90000"/>
              </a:lnSpc>
              <a:spcBef>
                <a:spcPct val="30000"/>
              </a:spcBef>
              <a:buFont typeface="Arial" charset="0"/>
              <a:buChar char="•"/>
            </a:pPr>
            <a:r>
              <a:rPr lang="en-US" sz="1000" b="0">
                <a:solidFill>
                  <a:srgbClr val="000000"/>
                </a:solidFill>
              </a:rPr>
              <a:t>4Q GDP at -2.6%, FY13 -3.7%, lower than estimates. Trend of stabilisation in economy reflected on fuels consumption, with transport fuels flat. [4Q y-o-y changes: Diesel +7%, mogas -5%. HGO (+38%) recovery due to new subsidisation scheme]</a:t>
            </a:r>
          </a:p>
          <a:p>
            <a:pPr eaLnBrk="0" hangingPunct="0">
              <a:lnSpc>
                <a:spcPct val="90000"/>
              </a:lnSpc>
              <a:spcBef>
                <a:spcPct val="30000"/>
              </a:spcBef>
              <a:buFont typeface="Arial" charset="0"/>
              <a:buChar char="•"/>
            </a:pPr>
            <a:endParaRPr lang="en-US" sz="1000" b="0">
              <a:solidFill>
                <a:srgbClr val="000000"/>
              </a:solidFill>
            </a:endParaRPr>
          </a:p>
          <a:p>
            <a:pPr eaLnBrk="0" hangingPunct="0">
              <a:lnSpc>
                <a:spcPct val="90000"/>
              </a:lnSpc>
              <a:spcBef>
                <a:spcPct val="30000"/>
              </a:spcBef>
            </a:pPr>
            <a:r>
              <a:rPr lang="en-US" sz="1000" u="sng">
                <a:solidFill>
                  <a:srgbClr val="000000"/>
                </a:solidFill>
              </a:rPr>
              <a:t>Business Development:</a:t>
            </a:r>
          </a:p>
          <a:p>
            <a:pPr eaLnBrk="0" hangingPunct="0">
              <a:lnSpc>
                <a:spcPct val="90000"/>
              </a:lnSpc>
              <a:spcBef>
                <a:spcPct val="30000"/>
              </a:spcBef>
              <a:buFont typeface="Arial" charset="0"/>
              <a:buChar char="•"/>
            </a:pPr>
            <a:r>
              <a:rPr lang="en-US" sz="1000" b="0">
                <a:solidFill>
                  <a:srgbClr val="000000"/>
                </a:solidFill>
              </a:rPr>
              <a:t>DESFA: SPA signed. Timing of closing subject to EU (DG Energy) approval process. EU elections might delay process to 2H14</a:t>
            </a:r>
            <a:endParaRPr lang="en-US" sz="1000">
              <a:solidFill>
                <a:srgbClr val="000000"/>
              </a:solidFill>
            </a:endParaRPr>
          </a:p>
          <a:p>
            <a:pPr eaLnBrk="0" hangingPunct="0">
              <a:lnSpc>
                <a:spcPct val="90000"/>
              </a:lnSpc>
              <a:spcBef>
                <a:spcPct val="30000"/>
              </a:spcBef>
              <a:buFont typeface="Arial" charset="0"/>
              <a:buChar char="•"/>
            </a:pPr>
            <a:r>
              <a:rPr lang="en-US" sz="1000" b="0">
                <a:solidFill>
                  <a:srgbClr val="000000"/>
                </a:solidFill>
              </a:rPr>
              <a:t>Restructuring: Payback 1.5 year. EUR13m share of Refining, rest EUR7m Domestic Marketing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oleObject" Target="../embeddings/oleObject3.bin"/><Relationship Id="rId4"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oleObject" Target="../embeddings/oleObject4.bin"/><Relationship Id="rId4"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oleObject" Target="../embeddings/oleObject5.bin"/><Relationship Id="rId4"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oleObject" Target="../embeddings/oleObject6.bin"/><Relationship Id="rId4"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oleObject" Target="../embeddings/oleObject7.bin"/><Relationship Id="rId4"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oleObject" Target="../embeddings/oleObject8.bin"/><Relationship Id="rId4"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oleObject" Target="../embeddings/oleObject9.bin"/><Relationship Id="rId4"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oleObject" Target="../embeddings/oleObject10.bin"/><Relationship Id="rId4"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1.vml"/><Relationship Id="rId6" Type="http://schemas.openxmlformats.org/officeDocument/2006/relationships/image" Target="../media/image2.png"/><Relationship Id="rId5" Type="http://schemas.openxmlformats.org/officeDocument/2006/relationships/oleObject" Target="../embeddings/oleObject11.bin"/><Relationship Id="rId4"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oleObject" Target="../embeddings/oleObject12.bin"/><Relationship Id="rId4"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13.vml"/><Relationship Id="rId6" Type="http://schemas.openxmlformats.org/officeDocument/2006/relationships/image" Target="../media/image2.png"/><Relationship Id="rId5" Type="http://schemas.openxmlformats.org/officeDocument/2006/relationships/oleObject" Target="../embeddings/oleObject13.bin"/><Relationship Id="rId4"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14.vml"/><Relationship Id="rId6" Type="http://schemas.openxmlformats.org/officeDocument/2006/relationships/image" Target="../media/image2.png"/><Relationship Id="rId5" Type="http://schemas.openxmlformats.org/officeDocument/2006/relationships/oleObject" Target="../embeddings/oleObject14.bin"/><Relationship Id="rId4"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15.vml"/><Relationship Id="rId6" Type="http://schemas.openxmlformats.org/officeDocument/2006/relationships/image" Target="../media/image2.png"/><Relationship Id="rId5" Type="http://schemas.openxmlformats.org/officeDocument/2006/relationships/oleObject" Target="../embeddings/oleObject15.bin"/><Relationship Id="rId4"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16.vml"/><Relationship Id="rId6" Type="http://schemas.openxmlformats.org/officeDocument/2006/relationships/image" Target="../media/image2.png"/><Relationship Id="rId5" Type="http://schemas.openxmlformats.org/officeDocument/2006/relationships/oleObject" Target="../embeddings/oleObject16.bin"/><Relationship Id="rId4"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4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0"/>
            <a:ext cx="1485900" cy="215900"/>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chemeClr val="tx1"/>
                </a:solidFill>
                <a:cs typeface="+mn-cs"/>
              </a:rPr>
              <a:t>CONFIDENTIAL</a:t>
            </a:r>
          </a:p>
        </p:txBody>
      </p:sp>
      <p:sp>
        <p:nvSpPr>
          <p:cNvPr id="5" name="McK Document" hidden="1"/>
          <p:cNvSpPr txBox="1">
            <a:spLocks noChangeArrowheads="1"/>
          </p:cNvSpPr>
          <p:nvPr/>
        </p:nvSpPr>
        <p:spPr bwMode="auto">
          <a:xfrm>
            <a:off x="2640013" y="4837113"/>
            <a:ext cx="5027612" cy="215900"/>
          </a:xfrm>
          <a:prstGeom prst="rect">
            <a:avLst/>
          </a:prstGeom>
          <a:noFill/>
          <a:ln>
            <a:noFill/>
          </a:ln>
          <a:effectLst/>
          <a:extLst/>
        </p:spPr>
        <p:txBody>
          <a:bodyPr lIns="0" tIns="0" rIns="0" bIns="0" anchor="b">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chemeClr val="tx1"/>
                </a:solidFill>
                <a:cs typeface="+mn-cs"/>
              </a:rPr>
              <a:t>Document</a:t>
            </a:r>
          </a:p>
        </p:txBody>
      </p:sp>
      <p:sp>
        <p:nvSpPr>
          <p:cNvPr id="6" name="McK Date" hidden="1"/>
          <p:cNvSpPr txBox="1">
            <a:spLocks noChangeArrowheads="1"/>
          </p:cNvSpPr>
          <p:nvPr/>
        </p:nvSpPr>
        <p:spPr bwMode="auto">
          <a:xfrm>
            <a:off x="2640013" y="5105400"/>
            <a:ext cx="5027612" cy="215900"/>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chemeClr val="tx1"/>
                </a:solidFill>
                <a:cs typeface="+mn-cs"/>
              </a:rPr>
              <a:t>Date</a:t>
            </a:r>
          </a:p>
        </p:txBody>
      </p:sp>
      <p:sp>
        <p:nvSpPr>
          <p:cNvPr id="7" name="McK Disclaimer" hidden="1"/>
          <p:cNvSpPr>
            <a:spLocks noChangeArrowheads="1"/>
          </p:cNvSpPr>
          <p:nvPr>
            <p:custDataLst>
              <p:tags r:id="rId1"/>
            </p:custDataLst>
          </p:nvPr>
        </p:nvSpPr>
        <p:spPr bwMode="auto">
          <a:xfrm>
            <a:off x="2640013" y="6096000"/>
            <a:ext cx="4595812" cy="554038"/>
          </a:xfrm>
          <a:prstGeom prst="rect">
            <a:avLst/>
          </a:prstGeom>
          <a:noFill/>
          <a:ln>
            <a:noFill/>
          </a:ln>
          <a:effectLst/>
          <a:extLst/>
        </p:spPr>
        <p:txBody>
          <a:bodyPr lIns="0" tIns="0" rIns="0" bIns="0" anchor="b">
            <a:spAutoFit/>
          </a:bodyPr>
          <a:lstStyle/>
          <a:p>
            <a:pPr defTabSz="803941" eaLnBrk="0" hangingPunct="0">
              <a:defRPr/>
            </a:pPr>
            <a:r>
              <a:rPr lang="en-US" sz="900" b="0">
                <a:solidFill>
                  <a:schemeClr val="tx1"/>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56"/>
            <a:ext cx="5027612" cy="353943"/>
          </a:xfrm>
        </p:spPr>
        <p:txBody>
          <a:bodyPr/>
          <a:lstStyle>
            <a:lvl1pPr>
              <a:defRPr sz="23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600" y="36513"/>
            <a:ext cx="0" cy="123825"/>
          </a:xfrm>
          <a:prstGeom prst="rect">
            <a:avLst/>
          </a:prstGeom>
          <a:extLst/>
        </p:spPr>
        <p:txBody>
          <a:bodyPr vert="horz" wrap="none" lIns="0" tIns="0" rIns="0" bIns="0" numCol="1" anchor="t" anchorCtr="0" compatLnSpc="1">
            <a:prstTxWarp prst="textNoShape">
              <a:avLst/>
            </a:prstTxWarp>
            <a:spAutoFit/>
          </a:bodyPr>
          <a:lstStyle>
            <a:lvl1pPr algn="r">
              <a:defRPr sz="800" b="0">
                <a:solidFill>
                  <a:schemeClr val="tx1"/>
                </a:solidFill>
                <a:cs typeface="+mn-cs"/>
              </a:defRPr>
            </a:lvl1p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032348" y="1273176"/>
            <a:ext cx="2708434"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3BECABD6-282C-49A2-997C-E374F3D9CC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5240" y="230199"/>
            <a:ext cx="3385542" cy="2265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C9F5671B-CD39-4F4A-9B44-6A1A683384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79908816-E930-47DE-8058-AA3BAAC30E5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B595BE0F-F877-4023-A15F-73F98A211B4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9063" y="230214"/>
            <a:ext cx="8618537" cy="67710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22264" y="1273175"/>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22264" y="1960564"/>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22660A4B-0CBA-4A20-AD6C-81FE01518E9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E5C7D0B6-59FD-4990-BE0A-349F98D8DA8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27DD7C69-2E0A-4D66-A616-A351501FE3E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9063" y="230190"/>
            <a:ext cx="86217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65C0234C-9574-477C-B258-4DF7920B37F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0"/>
            <a:ext cx="1485900" cy="215900"/>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cs typeface="+mn-cs"/>
              </a:rPr>
              <a:t>CONFIDENTIAL</a:t>
            </a:r>
          </a:p>
        </p:txBody>
      </p:sp>
      <p:sp>
        <p:nvSpPr>
          <p:cNvPr id="5" name="McK Document" hidden="1"/>
          <p:cNvSpPr txBox="1">
            <a:spLocks noChangeArrowheads="1"/>
          </p:cNvSpPr>
          <p:nvPr/>
        </p:nvSpPr>
        <p:spPr bwMode="auto">
          <a:xfrm>
            <a:off x="2640013" y="4837113"/>
            <a:ext cx="5027612" cy="215900"/>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cs typeface="+mn-cs"/>
              </a:rPr>
              <a:t>Document</a:t>
            </a:r>
          </a:p>
        </p:txBody>
      </p:sp>
      <p:sp>
        <p:nvSpPr>
          <p:cNvPr id="6" name="McK Date" hidden="1"/>
          <p:cNvSpPr txBox="1">
            <a:spLocks noChangeArrowheads="1"/>
          </p:cNvSpPr>
          <p:nvPr/>
        </p:nvSpPr>
        <p:spPr bwMode="auto">
          <a:xfrm>
            <a:off x="2640013" y="5105400"/>
            <a:ext cx="5027612" cy="215900"/>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cs typeface="+mn-cs"/>
              </a:rPr>
              <a:t>Date</a:t>
            </a:r>
          </a:p>
        </p:txBody>
      </p:sp>
      <p:sp>
        <p:nvSpPr>
          <p:cNvPr id="7" name="McK Disclaimer" hidden="1"/>
          <p:cNvSpPr>
            <a:spLocks noChangeArrowheads="1"/>
          </p:cNvSpPr>
          <p:nvPr>
            <p:custDataLst>
              <p:tags r:id="rId1"/>
            </p:custDataLst>
          </p:nvPr>
        </p:nvSpPr>
        <p:spPr bwMode="auto">
          <a:xfrm>
            <a:off x="2640013" y="6096000"/>
            <a:ext cx="4595812" cy="554038"/>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defTabSz="803941"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26"/>
            <a:ext cx="5027612" cy="369332"/>
          </a:xfrm>
        </p:spPr>
        <p:txBody>
          <a:bodyPr/>
          <a:lstStyle>
            <a:lvl1pPr>
              <a:defRPr sz="24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600" y="36513"/>
            <a:ext cx="0" cy="123825"/>
          </a:xfrm>
          <a:prstGeom prst="rect">
            <a:avLst/>
          </a:prstGeom>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a:defRPr sz="800" b="0">
                <a:solidFill>
                  <a:srgbClr val="000000"/>
                </a:solidFill>
              </a:defRPr>
            </a:lvl1pPr>
          </a:lstStyle>
          <a:p>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p:txBody>
          <a:bodyPr/>
          <a:lstStyle>
            <a:lvl1pPr>
              <a:defRPr b="1"/>
            </a:lvl1pPr>
          </a:lstStyle>
          <a:p>
            <a:fld id="{5DD763C0-E35C-4837-95D6-AFC7D0F9ABCC}"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4C71C646-F5B2-4E4F-ADED-9ACCB0E816B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51" y="4319589"/>
            <a:ext cx="7616825" cy="1231106"/>
          </a:xfrm>
        </p:spPr>
        <p:txBody>
          <a:bodyPr/>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08051" y="4002857"/>
            <a:ext cx="7616825" cy="316732"/>
          </a:xfrm>
        </p:spPr>
        <p:txBody>
          <a:bodyPr anchor="b"/>
          <a:lstStyle>
            <a:lvl1pPr marL="0" indent="0">
              <a:buNone/>
              <a:defRPr sz="2000"/>
            </a:lvl1pPr>
            <a:lvl2pPr marL="456677" indent="0">
              <a:buNone/>
              <a:defRPr sz="1800"/>
            </a:lvl2pPr>
            <a:lvl3pPr marL="913351" indent="0">
              <a:buNone/>
              <a:defRPr sz="1600"/>
            </a:lvl3pPr>
            <a:lvl4pPr marL="1370032" indent="0">
              <a:buNone/>
              <a:defRPr sz="1400"/>
            </a:lvl4pPr>
            <a:lvl5pPr marL="1826707" indent="0">
              <a:buNone/>
              <a:defRPr sz="1400"/>
            </a:lvl5pPr>
            <a:lvl6pPr marL="2283381" indent="0">
              <a:buNone/>
              <a:defRPr sz="1400"/>
            </a:lvl6pPr>
            <a:lvl7pPr marL="2740055" indent="0">
              <a:buNone/>
              <a:defRPr sz="1400"/>
            </a:lvl7pPr>
            <a:lvl8pPr marL="3196737" indent="0">
              <a:buNone/>
              <a:defRPr sz="1400"/>
            </a:lvl8pPr>
            <a:lvl9pPr marL="3653413"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p:txBody>
          <a:bodyPr/>
          <a:lstStyle>
            <a:lvl1pPr>
              <a:defRPr b="1"/>
            </a:lvl1pPr>
          </a:lstStyle>
          <a:p>
            <a:fld id="{C3F4934E-7C89-4EC6-8E4C-071164AA2EB4}" type="slidenum">
              <a:rPr lang="en-US"/>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6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92"/>
          <p:cNvSpPr>
            <a:spLocks noGrp="1" noChangeArrowheads="1"/>
          </p:cNvSpPr>
          <p:nvPr>
            <p:ph type="sldNum" sz="quarter" idx="10"/>
          </p:nvPr>
        </p:nvSpPr>
        <p:spPr/>
        <p:txBody>
          <a:bodyPr/>
          <a:lstStyle>
            <a:lvl1pPr>
              <a:defRPr b="1"/>
            </a:lvl1pPr>
          </a:lstStyle>
          <a:p>
            <a:fld id="{18DEFF3E-575F-481B-99E7-4AF585C52A6C}" type="slidenum">
              <a:rPr lang="en-US"/>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892"/>
            <a:ext cx="8066088" cy="30165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47701" y="1393359"/>
            <a:ext cx="3959225"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0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92"/>
          <p:cNvSpPr>
            <a:spLocks noGrp="1" noChangeArrowheads="1"/>
          </p:cNvSpPr>
          <p:nvPr>
            <p:ph type="sldNum" sz="quarter" idx="10"/>
          </p:nvPr>
        </p:nvSpPr>
        <p:spPr/>
        <p:txBody>
          <a:bodyPr/>
          <a:lstStyle>
            <a:lvl1pPr>
              <a:defRPr b="1"/>
            </a:lvl1pPr>
          </a:lstStyle>
          <a:p>
            <a:fld id="{F7B275AB-5F8F-4E17-9252-096F45DD1026}" type="slidenum">
              <a:rPr lang="en-US"/>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92"/>
          <p:cNvSpPr>
            <a:spLocks noGrp="1" noChangeArrowheads="1"/>
          </p:cNvSpPr>
          <p:nvPr>
            <p:ph type="sldNum" sz="quarter" idx="10"/>
          </p:nvPr>
        </p:nvSpPr>
        <p:spPr/>
        <p:txBody>
          <a:bodyPr/>
          <a:lstStyle>
            <a:lvl1pPr>
              <a:defRPr b="1"/>
            </a:lvl1pPr>
          </a:lstStyle>
          <a:p>
            <a:fld id="{4997A7AB-26A6-4486-BCBC-5DED2E6DCB40}" type="slidenum">
              <a:rPr lang="en-US"/>
              <a:pPr/>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p:txBody>
          <a:bodyPr/>
          <a:lstStyle>
            <a:lvl1pPr>
              <a:defRPr b="1"/>
            </a:lvl1pPr>
          </a:lstStyle>
          <a:p>
            <a:fld id="{C28CC4CB-FCEF-4D64-BB21-48417CED2B92}" type="slidenum">
              <a:rPr lang="en-US"/>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p:txBody>
          <a:bodyPr/>
          <a:lstStyle>
            <a:lvl1pPr>
              <a:defRPr b="1"/>
            </a:lvl1pPr>
          </a:lstStyle>
          <a:p>
            <a:fld id="{6B7C5597-3891-4E2E-950F-27229C0FB80B}" type="slidenum">
              <a:rPr lang="en-US"/>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677" indent="0">
              <a:buNone/>
              <a:defRPr sz="2800"/>
            </a:lvl2pPr>
            <a:lvl3pPr marL="913351" indent="0">
              <a:buNone/>
              <a:defRPr sz="2400"/>
            </a:lvl3pPr>
            <a:lvl4pPr marL="1370032" indent="0">
              <a:buNone/>
              <a:defRPr sz="2000"/>
            </a:lvl4pPr>
            <a:lvl5pPr marL="1826707" indent="0">
              <a:buNone/>
              <a:defRPr sz="2000"/>
            </a:lvl5pPr>
            <a:lvl6pPr marL="2283381" indent="0">
              <a:buNone/>
              <a:defRPr sz="2000"/>
            </a:lvl6pPr>
            <a:lvl7pPr marL="2740055" indent="0">
              <a:buNone/>
              <a:defRPr sz="2000"/>
            </a:lvl7pPr>
            <a:lvl8pPr marL="3196737" indent="0">
              <a:buNone/>
              <a:defRPr sz="2000"/>
            </a:lvl8pPr>
            <a:lvl9pPr marL="3653413" indent="0">
              <a:buNone/>
              <a:defRPr sz="2000"/>
            </a:lvl9pPr>
          </a:lstStyle>
          <a:p>
            <a:pPr lvl="0"/>
            <a:endParaRPr lang="el-GR"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p:txBody>
          <a:bodyPr/>
          <a:lstStyle>
            <a:lvl1pPr>
              <a:defRPr b="1"/>
            </a:lvl1pPr>
          </a:lstStyle>
          <a:p>
            <a:fld id="{A2292861-11C4-46BF-A560-98327B962551}" type="slidenum">
              <a:rPr lang="en-US"/>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6278620" y="1273176"/>
            <a:ext cx="2462213"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p:txBody>
          <a:bodyPr/>
          <a:lstStyle>
            <a:lvl1pPr>
              <a:defRPr b="1"/>
            </a:lvl1pPr>
          </a:lstStyle>
          <a:p>
            <a:fld id="{536B951A-DC46-4A92-A390-8F86D97E6633}" type="slidenum">
              <a:rPr lang="en-US"/>
              <a:pPr/>
              <a:t>‹#›</a:t>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6003" y="230199"/>
            <a:ext cx="584775" cy="2265362"/>
          </a:xfrm>
        </p:spPr>
        <p:txBody>
          <a:bodyPr vert="eaVert"/>
          <a:lstStyle/>
          <a:p>
            <a:r>
              <a:rPr lang="en-US" dirty="0" smtClean="0"/>
              <a:t>Click to edit Master title style</a:t>
            </a:r>
            <a:endParaRPr lang="el-GR" dirty="0"/>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p:txBody>
          <a:bodyPr/>
          <a:lstStyle>
            <a:lvl1pPr>
              <a:defRPr b="1"/>
            </a:lvl1pPr>
          </a:lstStyle>
          <a:p>
            <a:fld id="{EA1FAAAF-5FD8-48F0-9EE9-379B60CBC92B}" type="slidenum">
              <a:rPr lang="en-US"/>
              <a:pPr/>
              <a:t>‹#›</a:t>
            </a:fld>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p:txBody>
          <a:bodyPr/>
          <a:lstStyle>
            <a:lvl1pPr>
              <a:defRPr b="1"/>
            </a:lvl1pPr>
          </a:lstStyle>
          <a:p>
            <a:fld id="{2B3A378D-ABE7-4BBD-981B-BB8BCB0A62FE}"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51" y="4319589"/>
            <a:ext cx="7616825" cy="123110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08051" y="4002857"/>
            <a:ext cx="7616825" cy="316732"/>
          </a:xfrm>
        </p:spPr>
        <p:txBody>
          <a:bodyPr anchor="b"/>
          <a:lstStyle>
            <a:lvl1pPr marL="0" indent="0">
              <a:buNone/>
              <a:defRPr sz="2000"/>
            </a:lvl1pPr>
            <a:lvl2pPr marL="456677" indent="0">
              <a:buNone/>
              <a:defRPr sz="1800"/>
            </a:lvl2pPr>
            <a:lvl3pPr marL="913351" indent="0">
              <a:buNone/>
              <a:defRPr sz="1600"/>
            </a:lvl3pPr>
            <a:lvl4pPr marL="1370032" indent="0">
              <a:buNone/>
              <a:defRPr sz="1400"/>
            </a:lvl4pPr>
            <a:lvl5pPr marL="1826707" indent="0">
              <a:buNone/>
              <a:defRPr sz="1400"/>
            </a:lvl5pPr>
            <a:lvl6pPr marL="2283381" indent="0">
              <a:buNone/>
              <a:defRPr sz="1400"/>
            </a:lvl6pPr>
            <a:lvl7pPr marL="2740055" indent="0">
              <a:buNone/>
              <a:defRPr sz="1400"/>
            </a:lvl7pPr>
            <a:lvl8pPr marL="3196737" indent="0">
              <a:buNone/>
              <a:defRPr sz="1400"/>
            </a:lvl8pPr>
            <a:lvl9pPr marL="3653413"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E4596BA2-4AF3-440A-94A1-A26024330D7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92"/>
          <p:cNvSpPr>
            <a:spLocks noGrp="1" noChangeArrowheads="1"/>
          </p:cNvSpPr>
          <p:nvPr>
            <p:ph type="sldNum" sz="quarter" idx="10"/>
          </p:nvPr>
        </p:nvSpPr>
        <p:spPr/>
        <p:txBody>
          <a:bodyPr/>
          <a:lstStyle>
            <a:lvl1pPr>
              <a:defRPr b="1"/>
            </a:lvl1pPr>
          </a:lstStyle>
          <a:p>
            <a:fld id="{6E588B84-89AA-48BC-AA9B-2D944DF50820}" type="slidenum">
              <a:rPr lang="en-US"/>
              <a:pPr/>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p:txBody>
          <a:bodyPr/>
          <a:lstStyle>
            <a:lvl1pPr>
              <a:defRPr b="1"/>
            </a:lvl1pPr>
          </a:lstStyle>
          <a:p>
            <a:fld id="{42E3FA16-92FD-4835-8E6C-EBB37014C563}" type="slidenum">
              <a:rPr lang="en-US"/>
              <a:pPr/>
              <a:t>‹#›</a:t>
            </a:fld>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6"/>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92"/>
          <p:cNvSpPr>
            <a:spLocks noGrp="1" noChangeArrowheads="1"/>
          </p:cNvSpPr>
          <p:nvPr>
            <p:ph type="sldNum" sz="quarter" idx="10"/>
          </p:nvPr>
        </p:nvSpPr>
        <p:spPr/>
        <p:txBody>
          <a:bodyPr/>
          <a:lstStyle>
            <a:lvl1pPr>
              <a:defRPr b="1"/>
            </a:lvl1pPr>
          </a:lstStyle>
          <a:p>
            <a:fld id="{02BAD349-C204-458B-B0A1-CE06D8C18229}" type="slidenum">
              <a:rPr lang="en-US"/>
              <a:pPr/>
              <a:t>‹#›</a:t>
            </a:fld>
            <a:endParaRPr 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0"/>
            <a:ext cx="1485900" cy="215900"/>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cs typeface="+mn-cs"/>
              </a:rPr>
              <a:t>CONFIDENTIAL</a:t>
            </a:r>
          </a:p>
        </p:txBody>
      </p:sp>
      <p:sp>
        <p:nvSpPr>
          <p:cNvPr id="5" name="McK Document" hidden="1"/>
          <p:cNvSpPr txBox="1">
            <a:spLocks noChangeArrowheads="1"/>
          </p:cNvSpPr>
          <p:nvPr/>
        </p:nvSpPr>
        <p:spPr bwMode="auto">
          <a:xfrm>
            <a:off x="2640013" y="4837113"/>
            <a:ext cx="5027612" cy="215900"/>
          </a:xfrm>
          <a:prstGeom prst="rect">
            <a:avLst/>
          </a:prstGeom>
          <a:noFill/>
          <a:ln>
            <a:noFill/>
          </a:ln>
          <a:effectLst/>
          <a:extLst/>
        </p:spPr>
        <p:txBody>
          <a:bodyPr lIns="0" tIns="0" rIns="0" bIns="0" anchor="b">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cs typeface="+mn-cs"/>
              </a:rPr>
              <a:t>Document</a:t>
            </a:r>
          </a:p>
        </p:txBody>
      </p:sp>
      <p:sp>
        <p:nvSpPr>
          <p:cNvPr id="6" name="McK Date" hidden="1"/>
          <p:cNvSpPr txBox="1">
            <a:spLocks noChangeArrowheads="1"/>
          </p:cNvSpPr>
          <p:nvPr/>
        </p:nvSpPr>
        <p:spPr bwMode="auto">
          <a:xfrm>
            <a:off x="2640013" y="5105400"/>
            <a:ext cx="5027612" cy="215900"/>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cs typeface="+mn-cs"/>
              </a:rPr>
              <a:t>Date</a:t>
            </a:r>
          </a:p>
        </p:txBody>
      </p:sp>
      <p:sp>
        <p:nvSpPr>
          <p:cNvPr id="7" name="McK Disclaimer" hidden="1"/>
          <p:cNvSpPr>
            <a:spLocks noChangeArrowheads="1"/>
          </p:cNvSpPr>
          <p:nvPr>
            <p:custDataLst>
              <p:tags r:id="rId1"/>
            </p:custDataLst>
          </p:nvPr>
        </p:nvSpPr>
        <p:spPr bwMode="auto">
          <a:xfrm>
            <a:off x="2640013" y="6096000"/>
            <a:ext cx="4595812" cy="554038"/>
          </a:xfrm>
          <a:prstGeom prst="rect">
            <a:avLst/>
          </a:prstGeom>
          <a:noFill/>
          <a:ln>
            <a:noFill/>
          </a:ln>
          <a:effectLst/>
          <a:extLst/>
        </p:spPr>
        <p:txBody>
          <a:bodyPr lIns="0" tIns="0" rIns="0" bIns="0" anchor="b">
            <a:spAutoFit/>
          </a:bodyPr>
          <a:lstStyle/>
          <a:p>
            <a:pPr defTabSz="804295"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46"/>
            <a:ext cx="5027612" cy="353943"/>
          </a:xfrm>
        </p:spPr>
        <p:txBody>
          <a:bodyPr/>
          <a:lstStyle>
            <a:lvl1pPr>
              <a:defRPr sz="23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600" y="36513"/>
            <a:ext cx="0" cy="123825"/>
          </a:xfrm>
          <a:prstGeom prst="rect">
            <a:avLst/>
          </a:prstGeom>
          <a:extLst/>
        </p:spPr>
        <p:txBody>
          <a:bodyPr vert="horz" wrap="none" lIns="0" tIns="0" rIns="0" bIns="0" numCol="1" anchor="t" anchorCtr="0" compatLnSpc="1">
            <a:prstTxWarp prst="textNoShape">
              <a:avLst/>
            </a:prstTxWarp>
            <a:spAutoFit/>
          </a:bodyPr>
          <a:lstStyle>
            <a:lvl1pPr algn="r">
              <a:defRPr sz="800" b="0">
                <a:solidFill>
                  <a:srgbClr val="000000"/>
                </a:solidFill>
                <a:cs typeface="+mn-cs"/>
              </a:defRPr>
            </a:lvl1pPr>
          </a:lstStyle>
          <a:p>
            <a:pPr>
              <a:defRPr/>
            </a:pPr>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E380747E-4B22-4BF7-8229-5DCA787144D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41" y="4319589"/>
            <a:ext cx="7616825" cy="123110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08041" y="4002857"/>
            <a:ext cx="7616825" cy="316732"/>
          </a:xfrm>
        </p:spPr>
        <p:txBody>
          <a:bodyPr anchor="b"/>
          <a:lstStyle>
            <a:lvl1pPr marL="0" indent="0">
              <a:buNone/>
              <a:defRPr sz="2000"/>
            </a:lvl1pPr>
            <a:lvl2pPr marL="456878" indent="0">
              <a:buNone/>
              <a:defRPr sz="1800"/>
            </a:lvl2pPr>
            <a:lvl3pPr marL="913754" indent="0">
              <a:buNone/>
              <a:defRPr sz="1600"/>
            </a:lvl3pPr>
            <a:lvl4pPr marL="1370635" indent="0">
              <a:buNone/>
              <a:defRPr sz="1400"/>
            </a:lvl4pPr>
            <a:lvl5pPr marL="1827511" indent="0">
              <a:buNone/>
              <a:defRPr sz="1400"/>
            </a:lvl5pPr>
            <a:lvl6pPr marL="2284387" indent="0">
              <a:buNone/>
              <a:defRPr sz="1400"/>
            </a:lvl6pPr>
            <a:lvl7pPr marL="2741264" indent="0">
              <a:buNone/>
              <a:defRPr sz="1400"/>
            </a:lvl7pPr>
            <a:lvl8pPr marL="3198145" indent="0">
              <a:buNone/>
              <a:defRPr sz="1400"/>
            </a:lvl8pPr>
            <a:lvl9pPr marL="3655023"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B8331B91-0E9B-44C8-B433-C33979608C5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5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2"/>
          <p:cNvSpPr>
            <a:spLocks noGrp="1" noChangeArrowheads="1"/>
          </p:cNvSpPr>
          <p:nvPr>
            <p:ph type="sldNum" sz="quarter" idx="10"/>
          </p:nvPr>
        </p:nvSpPr>
        <p:spPr>
          <a:ln/>
        </p:spPr>
        <p:txBody>
          <a:bodyPr/>
          <a:lstStyle>
            <a:lvl1pPr>
              <a:defRPr/>
            </a:lvl1pPr>
          </a:lstStyle>
          <a:p>
            <a:pPr>
              <a:defRPr/>
            </a:pPr>
            <a:fld id="{A5C1C49F-9198-4AF6-BC8D-55D713D3CAFB}"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890"/>
            <a:ext cx="8066088" cy="67710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47691" y="1393359"/>
            <a:ext cx="3959225" cy="738664"/>
          </a:xfrm>
        </p:spPr>
        <p:txBody>
          <a:bodyPr anchor="b"/>
          <a:lstStyle>
            <a:lvl1pPr marL="0" indent="0">
              <a:buNone/>
              <a:defRPr sz="2400" b="1"/>
            </a:lvl1pPr>
            <a:lvl2pPr marL="456878" indent="0">
              <a:buNone/>
              <a:defRPr sz="2000" b="1"/>
            </a:lvl2pPr>
            <a:lvl3pPr marL="913754" indent="0">
              <a:buNone/>
              <a:defRPr sz="1800" b="1"/>
            </a:lvl3pPr>
            <a:lvl4pPr marL="1370635" indent="0">
              <a:buNone/>
              <a:defRPr sz="1600" b="1"/>
            </a:lvl4pPr>
            <a:lvl5pPr marL="1827511" indent="0">
              <a:buNone/>
              <a:defRPr sz="1600" b="1"/>
            </a:lvl5pPr>
            <a:lvl6pPr marL="2284387" indent="0">
              <a:buNone/>
              <a:defRPr sz="1600" b="1"/>
            </a:lvl6pPr>
            <a:lvl7pPr marL="2741264" indent="0">
              <a:buNone/>
              <a:defRPr sz="1600" b="1"/>
            </a:lvl7pPr>
            <a:lvl8pPr marL="3198145" indent="0">
              <a:buNone/>
              <a:defRPr sz="1600" b="1"/>
            </a:lvl8pPr>
            <a:lvl9pPr marL="365502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69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878" indent="0">
              <a:buNone/>
              <a:defRPr sz="2000" b="1"/>
            </a:lvl2pPr>
            <a:lvl3pPr marL="913754" indent="0">
              <a:buNone/>
              <a:defRPr sz="1800" b="1"/>
            </a:lvl3pPr>
            <a:lvl4pPr marL="1370635" indent="0">
              <a:buNone/>
              <a:defRPr sz="1600" b="1"/>
            </a:lvl4pPr>
            <a:lvl5pPr marL="1827511" indent="0">
              <a:buNone/>
              <a:defRPr sz="1600" b="1"/>
            </a:lvl5pPr>
            <a:lvl6pPr marL="2284387" indent="0">
              <a:buNone/>
              <a:defRPr sz="1600" b="1"/>
            </a:lvl6pPr>
            <a:lvl7pPr marL="2741264" indent="0">
              <a:buNone/>
              <a:defRPr sz="1600" b="1"/>
            </a:lvl7pPr>
            <a:lvl8pPr marL="3198145" indent="0">
              <a:buNone/>
              <a:defRPr sz="1600" b="1"/>
            </a:lvl8pPr>
            <a:lvl9pPr marL="365502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305C2655-CC3C-419C-9AD5-202D542D781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71C7FF60-5C11-4875-B591-1E98A27930BB}"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69B4AF2F-D488-441F-954F-BB15EE840D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6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2"/>
          <p:cNvSpPr>
            <a:spLocks noGrp="1" noChangeArrowheads="1"/>
          </p:cNvSpPr>
          <p:nvPr>
            <p:ph type="sldNum" sz="quarter" idx="10"/>
          </p:nvPr>
        </p:nvSpPr>
        <p:spPr>
          <a:ln/>
        </p:spPr>
        <p:txBody>
          <a:bodyPr/>
          <a:lstStyle>
            <a:lvl1pPr>
              <a:defRPr/>
            </a:lvl1pPr>
          </a:lstStyle>
          <a:p>
            <a:pPr>
              <a:defRPr/>
            </a:pPr>
            <a:fld id="{E1500E1D-A31A-4B28-9D69-C142C138D81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03614" y="268304"/>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878" indent="0">
              <a:buNone/>
              <a:defRPr sz="1200"/>
            </a:lvl2pPr>
            <a:lvl3pPr marL="913754" indent="0">
              <a:buNone/>
              <a:defRPr sz="1000"/>
            </a:lvl3pPr>
            <a:lvl4pPr marL="1370635" indent="0">
              <a:buNone/>
              <a:defRPr sz="900"/>
            </a:lvl4pPr>
            <a:lvl5pPr marL="1827511" indent="0">
              <a:buNone/>
              <a:defRPr sz="900"/>
            </a:lvl5pPr>
            <a:lvl6pPr marL="2284387" indent="0">
              <a:buNone/>
              <a:defRPr sz="900"/>
            </a:lvl6pPr>
            <a:lvl7pPr marL="2741264" indent="0">
              <a:buNone/>
              <a:defRPr sz="900"/>
            </a:lvl7pPr>
            <a:lvl8pPr marL="3198145" indent="0">
              <a:buNone/>
              <a:defRPr sz="900"/>
            </a:lvl8pPr>
            <a:lvl9pPr marL="365502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B8CF5E01-3CE6-4ABE-9A34-755003065E34}"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878" indent="0">
              <a:buNone/>
              <a:defRPr sz="2800"/>
            </a:lvl2pPr>
            <a:lvl3pPr marL="913754" indent="0">
              <a:buNone/>
              <a:defRPr sz="2400"/>
            </a:lvl3pPr>
            <a:lvl4pPr marL="1370635" indent="0">
              <a:buNone/>
              <a:defRPr sz="2000"/>
            </a:lvl4pPr>
            <a:lvl5pPr marL="1827511" indent="0">
              <a:buNone/>
              <a:defRPr sz="2000"/>
            </a:lvl5pPr>
            <a:lvl6pPr marL="2284387" indent="0">
              <a:buNone/>
              <a:defRPr sz="2000"/>
            </a:lvl6pPr>
            <a:lvl7pPr marL="2741264" indent="0">
              <a:buNone/>
              <a:defRPr sz="2000"/>
            </a:lvl7pPr>
            <a:lvl8pPr marL="3198145" indent="0">
              <a:buNone/>
              <a:defRPr sz="2000"/>
            </a:lvl8pPr>
            <a:lvl9pPr marL="3655023" indent="0">
              <a:buNone/>
              <a:defRPr sz="2000"/>
            </a:lvl9pPr>
          </a:lstStyle>
          <a:p>
            <a:pPr lvl="0"/>
            <a:endParaRPr lang="en-GB"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878" indent="0">
              <a:buNone/>
              <a:defRPr sz="1200"/>
            </a:lvl2pPr>
            <a:lvl3pPr marL="913754" indent="0">
              <a:buNone/>
              <a:defRPr sz="1000"/>
            </a:lvl3pPr>
            <a:lvl4pPr marL="1370635" indent="0">
              <a:buNone/>
              <a:defRPr sz="900"/>
            </a:lvl4pPr>
            <a:lvl5pPr marL="1827511" indent="0">
              <a:buNone/>
              <a:defRPr sz="900"/>
            </a:lvl5pPr>
            <a:lvl6pPr marL="2284387" indent="0">
              <a:buNone/>
              <a:defRPr sz="900"/>
            </a:lvl6pPr>
            <a:lvl7pPr marL="2741264" indent="0">
              <a:buNone/>
              <a:defRPr sz="900"/>
            </a:lvl7pPr>
            <a:lvl8pPr marL="3198145" indent="0">
              <a:buNone/>
              <a:defRPr sz="900"/>
            </a:lvl8pPr>
            <a:lvl9pPr marL="365502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FEAD5636-2A47-4F32-B48D-CBFB5B8EE1C4}"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032348" y="1273176"/>
            <a:ext cx="2708434"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3EFEE095-D674-4284-8B58-A4C24B65BD28}"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5240" y="230199"/>
            <a:ext cx="3385542" cy="2265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558BE8A4-F4F0-4C20-8BA2-91031EEEDBB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4D6897FD-FC58-4C60-B2AD-5F58023166D5}"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9C384C1C-FA10-4B09-8EC3-F463DAE4E3F0}"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9063" y="230204"/>
            <a:ext cx="8618537" cy="67710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22254" y="1273175"/>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22254" y="1960564"/>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68C57FC8-BA62-48DA-A502-0AB1B9D59573}"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225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A6430293-4163-489A-8F28-EF3C02F1CCB9}"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5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3892EBCA-DF1A-4B14-87B0-8CABCAF43732}"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9063" y="230190"/>
            <a:ext cx="86217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32A9CB7E-90CC-4D07-805D-6BDC15544E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900"/>
            <a:ext cx="8066088" cy="677108"/>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47701" y="1393359"/>
            <a:ext cx="3959225"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0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7B7820FD-C90F-4BF6-9999-FF07A3826C35}"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0"/>
            <a:ext cx="1485900" cy="215900"/>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defRPr/>
            </a:pPr>
            <a:r>
              <a:rPr lang="en-US" sz="1400" b="0" smtClean="0">
                <a:solidFill>
                  <a:srgbClr val="000000"/>
                </a:solidFill>
                <a:latin typeface="Arial" charset="0"/>
                <a:cs typeface="+mn-cs"/>
              </a:rPr>
              <a:t>CONFIDENTIAL</a:t>
            </a:r>
          </a:p>
        </p:txBody>
      </p:sp>
      <p:sp>
        <p:nvSpPr>
          <p:cNvPr id="5" name="McK Document" hidden="1"/>
          <p:cNvSpPr txBox="1">
            <a:spLocks noChangeArrowheads="1"/>
          </p:cNvSpPr>
          <p:nvPr/>
        </p:nvSpPr>
        <p:spPr bwMode="auto">
          <a:xfrm>
            <a:off x="2640013" y="4837113"/>
            <a:ext cx="5027612" cy="215900"/>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defRPr/>
            </a:pPr>
            <a:r>
              <a:rPr lang="en-US" sz="1400" b="0" smtClean="0">
                <a:solidFill>
                  <a:srgbClr val="000000"/>
                </a:solidFill>
                <a:latin typeface="Arial" charset="0"/>
                <a:cs typeface="+mn-cs"/>
              </a:rPr>
              <a:t>Document</a:t>
            </a:r>
          </a:p>
        </p:txBody>
      </p:sp>
      <p:sp>
        <p:nvSpPr>
          <p:cNvPr id="6" name="McK Date" hidden="1"/>
          <p:cNvSpPr txBox="1">
            <a:spLocks noChangeArrowheads="1"/>
          </p:cNvSpPr>
          <p:nvPr/>
        </p:nvSpPr>
        <p:spPr bwMode="auto">
          <a:xfrm>
            <a:off x="2640013" y="5105400"/>
            <a:ext cx="5027612" cy="215900"/>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defRPr/>
            </a:pPr>
            <a:r>
              <a:rPr lang="en-US" sz="1400" b="0" smtClean="0">
                <a:solidFill>
                  <a:srgbClr val="000000"/>
                </a:solidFill>
                <a:latin typeface="Arial" charset="0"/>
                <a:cs typeface="+mn-cs"/>
              </a:rPr>
              <a:t>Date</a:t>
            </a:r>
          </a:p>
        </p:txBody>
      </p:sp>
      <p:sp>
        <p:nvSpPr>
          <p:cNvPr id="7" name="McK Disclaimer" hidden="1"/>
          <p:cNvSpPr>
            <a:spLocks noChangeArrowheads="1"/>
          </p:cNvSpPr>
          <p:nvPr>
            <p:custDataLst>
              <p:tags r:id="rId1"/>
            </p:custDataLst>
          </p:nvPr>
        </p:nvSpPr>
        <p:spPr bwMode="auto">
          <a:xfrm>
            <a:off x="2640013" y="6096000"/>
            <a:ext cx="4595812" cy="554038"/>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defTabSz="803502"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2"/>
          <p:cNvSpPr>
            <a:spLocks noGrp="1" noChangeArrowheads="1"/>
          </p:cNvSpPr>
          <p:nvPr>
            <p:ph type="ctrTitle"/>
          </p:nvPr>
        </p:nvSpPr>
        <p:spPr>
          <a:xfrm>
            <a:off x="2640013" y="2701967"/>
            <a:ext cx="5027612" cy="430887"/>
          </a:xfrm>
        </p:spPr>
        <p:txBody>
          <a:bodyPr/>
          <a:lstStyle>
            <a:lvl1pPr>
              <a:defRPr sz="2800" b="0"/>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600" y="36513"/>
            <a:ext cx="0" cy="123825"/>
          </a:xfrm>
          <a:prstGeom prst="rect">
            <a:avLst/>
          </a:prstGeom>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a:defRPr sz="800" b="0">
                <a:solidFill>
                  <a:srgbClr val="000000"/>
                </a:solidFill>
              </a:defRPr>
            </a:lvl1pPr>
          </a:lstStyle>
          <a:p>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2"/>
          <p:cNvSpPr>
            <a:spLocks noGrp="1" noChangeArrowheads="1"/>
          </p:cNvSpPr>
          <p:nvPr>
            <p:ph type="sldNum" sz="quarter" idx="10"/>
          </p:nvPr>
        </p:nvSpPr>
        <p:spPr/>
        <p:txBody>
          <a:bodyPr/>
          <a:lstStyle>
            <a:lvl1pPr>
              <a:defRPr b="1"/>
            </a:lvl1pPr>
          </a:lstStyle>
          <a:p>
            <a:fld id="{22BDE5C3-38E9-4884-93EA-2DFE3D98ABB5}" type="slidenum">
              <a:rPr lang="en-US"/>
              <a:pPr/>
              <a:t>‹#›</a:t>
            </a:fld>
            <a:endParaRPr 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62" y="4319590"/>
            <a:ext cx="7616825"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062" y="4002858"/>
            <a:ext cx="7616825" cy="316732"/>
          </a:xfrm>
        </p:spPr>
        <p:txBody>
          <a:bodyPr anchor="b"/>
          <a:lstStyle>
            <a:lvl1pPr marL="0" indent="0">
              <a:buNone/>
              <a:defRPr sz="2000"/>
            </a:lvl1pPr>
            <a:lvl2pPr marL="456428" indent="0">
              <a:buNone/>
              <a:defRPr sz="1800"/>
            </a:lvl2pPr>
            <a:lvl3pPr marL="912853" indent="0">
              <a:buNone/>
              <a:defRPr sz="1600"/>
            </a:lvl3pPr>
            <a:lvl4pPr marL="1369283" indent="0">
              <a:buNone/>
              <a:defRPr sz="1400"/>
            </a:lvl4pPr>
            <a:lvl5pPr marL="1825707" indent="0">
              <a:buNone/>
              <a:defRPr sz="1400"/>
            </a:lvl5pPr>
            <a:lvl6pPr marL="2282128" indent="0">
              <a:buNone/>
              <a:defRPr sz="1400"/>
            </a:lvl6pPr>
            <a:lvl7pPr marL="2738558" indent="0">
              <a:buNone/>
              <a:defRPr sz="1400"/>
            </a:lvl7pPr>
            <a:lvl8pPr marL="3194989" indent="0">
              <a:buNone/>
              <a:defRPr sz="1400"/>
            </a:lvl8pPr>
            <a:lvl9pPr marL="3651416"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p:txBody>
          <a:bodyPr/>
          <a:lstStyle>
            <a:lvl1pPr>
              <a:defRPr b="1"/>
            </a:lvl1pPr>
          </a:lstStyle>
          <a:p>
            <a:fld id="{FDBB7417-B768-4FFB-97AC-4FA6F666E7DA}" type="slidenum">
              <a:rPr lang="en-US"/>
              <a:pPr/>
              <a:t>‹#›</a:t>
            </a:fld>
            <a:endParaRPr 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2275"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2"/>
          <p:cNvSpPr>
            <a:spLocks noGrp="1" noChangeArrowheads="1"/>
          </p:cNvSpPr>
          <p:nvPr>
            <p:ph type="sldNum" sz="quarter" idx="10"/>
          </p:nvPr>
        </p:nvSpPr>
        <p:spPr/>
        <p:txBody>
          <a:bodyPr/>
          <a:lstStyle>
            <a:lvl1pPr>
              <a:defRPr b="1"/>
            </a:lvl1pPr>
          </a:lstStyle>
          <a:p>
            <a:fld id="{E8CAA659-47D9-43E1-9110-342E185230B9}" type="slidenum">
              <a:rPr lang="en-US"/>
              <a:pPr/>
              <a:t>‹#›</a:t>
            </a:fld>
            <a:endParaRPr lang="en-US"/>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875"/>
            <a:ext cx="8066088" cy="33181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7712" y="1393359"/>
            <a:ext cx="3959225" cy="738664"/>
          </a:xfrm>
        </p:spPr>
        <p:txBody>
          <a:bodyPr anchor="b"/>
          <a:lstStyle>
            <a:lvl1pPr marL="0" indent="0">
              <a:buNone/>
              <a:defRPr sz="2400" b="1"/>
            </a:lvl1pPr>
            <a:lvl2pPr marL="456428" indent="0">
              <a:buNone/>
              <a:defRPr sz="2000" b="1"/>
            </a:lvl2pPr>
            <a:lvl3pPr marL="912853" indent="0">
              <a:buNone/>
              <a:defRPr sz="1800" b="1"/>
            </a:lvl3pPr>
            <a:lvl4pPr marL="1369283" indent="0">
              <a:buNone/>
              <a:defRPr sz="1600" b="1"/>
            </a:lvl4pPr>
            <a:lvl5pPr marL="1825707" indent="0">
              <a:buNone/>
              <a:defRPr sz="1600" b="1"/>
            </a:lvl5pPr>
            <a:lvl6pPr marL="2282128" indent="0">
              <a:buNone/>
              <a:defRPr sz="1600" b="1"/>
            </a:lvl6pPr>
            <a:lvl7pPr marL="2738558" indent="0">
              <a:buNone/>
              <a:defRPr sz="1600" b="1"/>
            </a:lvl7pPr>
            <a:lvl8pPr marL="3194989" indent="0">
              <a:buNone/>
              <a:defRPr sz="1600" b="1"/>
            </a:lvl8pPr>
            <a:lvl9pPr marL="36514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12"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428" indent="0">
              <a:buNone/>
              <a:defRPr sz="2000" b="1"/>
            </a:lvl2pPr>
            <a:lvl3pPr marL="912853" indent="0">
              <a:buNone/>
              <a:defRPr sz="1800" b="1"/>
            </a:lvl3pPr>
            <a:lvl4pPr marL="1369283" indent="0">
              <a:buNone/>
              <a:defRPr sz="1600" b="1"/>
            </a:lvl4pPr>
            <a:lvl5pPr marL="1825707" indent="0">
              <a:buNone/>
              <a:defRPr sz="1600" b="1"/>
            </a:lvl5pPr>
            <a:lvl6pPr marL="2282128" indent="0">
              <a:buNone/>
              <a:defRPr sz="1600" b="1"/>
            </a:lvl6pPr>
            <a:lvl7pPr marL="2738558" indent="0">
              <a:buNone/>
              <a:defRPr sz="1600" b="1"/>
            </a:lvl7pPr>
            <a:lvl8pPr marL="3194989" indent="0">
              <a:buNone/>
              <a:defRPr sz="1600" b="1"/>
            </a:lvl8pPr>
            <a:lvl9pPr marL="36514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2"/>
          <p:cNvSpPr>
            <a:spLocks noGrp="1" noChangeArrowheads="1"/>
          </p:cNvSpPr>
          <p:nvPr>
            <p:ph type="sldNum" sz="quarter" idx="10"/>
          </p:nvPr>
        </p:nvSpPr>
        <p:spPr/>
        <p:txBody>
          <a:bodyPr/>
          <a:lstStyle>
            <a:lvl1pPr>
              <a:defRPr b="1"/>
            </a:lvl1pPr>
          </a:lstStyle>
          <a:p>
            <a:fld id="{63B70F20-8821-4DD8-B3B2-9DA64EBB1CFE}" type="slidenum">
              <a:rPr lang="en-US"/>
              <a:pPr/>
              <a:t>‹#›</a:t>
            </a:fld>
            <a:endParaRPr lang="en-US"/>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2"/>
          <p:cNvSpPr>
            <a:spLocks noGrp="1" noChangeArrowheads="1"/>
          </p:cNvSpPr>
          <p:nvPr>
            <p:ph type="sldNum" sz="quarter" idx="10"/>
          </p:nvPr>
        </p:nvSpPr>
        <p:spPr/>
        <p:txBody>
          <a:bodyPr/>
          <a:lstStyle>
            <a:lvl1pPr>
              <a:defRPr b="1"/>
            </a:lvl1pPr>
          </a:lstStyle>
          <a:p>
            <a:fld id="{2C9086D0-FD57-4C0B-ACEB-44608FAEAADC}" type="slidenum">
              <a:rPr lang="en-US"/>
              <a:pPr/>
              <a:t>‹#›</a:t>
            </a:fld>
            <a:endParaRPr lang="en-US"/>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p:txBody>
          <a:bodyPr/>
          <a:lstStyle>
            <a:lvl1pPr>
              <a:defRPr b="1"/>
            </a:lvl1pPr>
          </a:lstStyle>
          <a:p>
            <a:fld id="{8C8F5173-6435-40C1-90E1-A4F8184A6E80}" type="slidenum">
              <a:rPr lang="en-US"/>
              <a:pPr/>
              <a:t>‹#›</a:t>
            </a:fld>
            <a:endParaRPr lang="en-US"/>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4"/>
            <a:ext cx="2947988" cy="63346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428" indent="0">
              <a:buNone/>
              <a:defRPr sz="1200"/>
            </a:lvl2pPr>
            <a:lvl3pPr marL="912853" indent="0">
              <a:buNone/>
              <a:defRPr sz="1000"/>
            </a:lvl3pPr>
            <a:lvl4pPr marL="1369283" indent="0">
              <a:buNone/>
              <a:defRPr sz="900"/>
            </a:lvl4pPr>
            <a:lvl5pPr marL="1825707" indent="0">
              <a:buNone/>
              <a:defRPr sz="900"/>
            </a:lvl5pPr>
            <a:lvl6pPr marL="2282128" indent="0">
              <a:buNone/>
              <a:defRPr sz="900"/>
            </a:lvl6pPr>
            <a:lvl7pPr marL="2738558" indent="0">
              <a:buNone/>
              <a:defRPr sz="900"/>
            </a:lvl7pPr>
            <a:lvl8pPr marL="3194989" indent="0">
              <a:buNone/>
              <a:defRPr sz="900"/>
            </a:lvl8pPr>
            <a:lvl9pPr marL="3651416"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p:txBody>
          <a:bodyPr/>
          <a:lstStyle>
            <a:lvl1pPr>
              <a:defRPr b="1"/>
            </a:lvl1pPr>
          </a:lstStyle>
          <a:p>
            <a:fld id="{361344DB-EDBF-4960-A45C-A698AC4C106E}" type="slidenum">
              <a:rPr lang="en-US"/>
              <a:pPr/>
              <a:t>‹#›</a:t>
            </a:fld>
            <a:endParaRPr lang="en-US"/>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69"/>
            <a:ext cx="5376863" cy="31673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5780" y="600076"/>
            <a:ext cx="5376863" cy="492443"/>
          </a:xfrm>
        </p:spPr>
        <p:txBody>
          <a:bodyPr/>
          <a:lstStyle>
            <a:lvl1pPr marL="0" indent="0">
              <a:buNone/>
              <a:defRPr sz="3200"/>
            </a:lvl1pPr>
            <a:lvl2pPr marL="456428" indent="0">
              <a:buNone/>
              <a:defRPr sz="2800"/>
            </a:lvl2pPr>
            <a:lvl3pPr marL="912853" indent="0">
              <a:buNone/>
              <a:defRPr sz="2400"/>
            </a:lvl3pPr>
            <a:lvl4pPr marL="1369283" indent="0">
              <a:buNone/>
              <a:defRPr sz="2000"/>
            </a:lvl4pPr>
            <a:lvl5pPr marL="1825707" indent="0">
              <a:buNone/>
              <a:defRPr sz="2000"/>
            </a:lvl5pPr>
            <a:lvl6pPr marL="2282128" indent="0">
              <a:buNone/>
              <a:defRPr sz="2000"/>
            </a:lvl6pPr>
            <a:lvl7pPr marL="2738558" indent="0">
              <a:buNone/>
              <a:defRPr sz="2000"/>
            </a:lvl7pPr>
            <a:lvl8pPr marL="3194989" indent="0">
              <a:buNone/>
              <a:defRPr sz="2000"/>
            </a:lvl8pPr>
            <a:lvl9pPr marL="3651416" indent="0">
              <a:buNone/>
              <a:defRPr sz="2000"/>
            </a:lvl9pPr>
          </a:lstStyle>
          <a:p>
            <a:pPr lvl="0"/>
            <a:endParaRPr lang="en-US"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428" indent="0">
              <a:buNone/>
              <a:defRPr sz="1200"/>
            </a:lvl2pPr>
            <a:lvl3pPr marL="912853" indent="0">
              <a:buNone/>
              <a:defRPr sz="1000"/>
            </a:lvl3pPr>
            <a:lvl4pPr marL="1369283" indent="0">
              <a:buNone/>
              <a:defRPr sz="900"/>
            </a:lvl4pPr>
            <a:lvl5pPr marL="1825707" indent="0">
              <a:buNone/>
              <a:defRPr sz="900"/>
            </a:lvl5pPr>
            <a:lvl6pPr marL="2282128" indent="0">
              <a:buNone/>
              <a:defRPr sz="900"/>
            </a:lvl6pPr>
            <a:lvl7pPr marL="2738558" indent="0">
              <a:buNone/>
              <a:defRPr sz="900"/>
            </a:lvl7pPr>
            <a:lvl8pPr marL="3194989" indent="0">
              <a:buNone/>
              <a:defRPr sz="900"/>
            </a:lvl8pPr>
            <a:lvl9pPr marL="3651416"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p:txBody>
          <a:bodyPr/>
          <a:lstStyle>
            <a:lvl1pPr>
              <a:defRPr b="1"/>
            </a:lvl1pPr>
          </a:lstStyle>
          <a:p>
            <a:fld id="{802C4DD3-869C-4BFA-AB3E-287DA88D9A21}" type="slidenum">
              <a:rPr lang="en-US"/>
              <a:pPr/>
              <a:t>‹#›</a:t>
            </a:fld>
            <a:endParaRPr lang="en-US"/>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786126" y="1273189"/>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2"/>
          <p:cNvSpPr>
            <a:spLocks noGrp="1" noChangeArrowheads="1"/>
          </p:cNvSpPr>
          <p:nvPr>
            <p:ph type="sldNum" sz="quarter" idx="10"/>
          </p:nvPr>
        </p:nvSpPr>
        <p:spPr/>
        <p:txBody>
          <a:bodyPr/>
          <a:lstStyle>
            <a:lvl1pPr>
              <a:defRPr b="1"/>
            </a:lvl1pPr>
          </a:lstStyle>
          <a:p>
            <a:fld id="{FD952CF3-A190-45E7-A94E-623741D9E68A}"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96575ABE-3FA9-426A-A08D-2015EB7D923B}"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94445" y="230199"/>
            <a:ext cx="646331" cy="2265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2"/>
          <p:cNvSpPr>
            <a:spLocks noGrp="1" noChangeArrowheads="1"/>
          </p:cNvSpPr>
          <p:nvPr>
            <p:ph type="sldNum" sz="quarter" idx="10"/>
          </p:nvPr>
        </p:nvSpPr>
        <p:spPr/>
        <p:txBody>
          <a:bodyPr/>
          <a:lstStyle>
            <a:lvl1pPr>
              <a:defRPr b="1"/>
            </a:lvl1pPr>
          </a:lstStyle>
          <a:p>
            <a:fld id="{EC500E85-4D64-42C2-BA99-41090CEF219F}" type="slidenum">
              <a:rPr lang="en-US"/>
              <a:pPr/>
              <a:t>‹#›</a:t>
            </a:fld>
            <a:endParaRPr lang="en-US"/>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4" y="230189"/>
            <a:ext cx="8618537" cy="33181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2275" y="1273177"/>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06913" y="1960563"/>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2"/>
          <p:cNvSpPr>
            <a:spLocks noGrp="1" noChangeArrowheads="1"/>
          </p:cNvSpPr>
          <p:nvPr>
            <p:ph type="sldNum" sz="quarter" idx="10"/>
          </p:nvPr>
        </p:nvSpPr>
        <p:spPr/>
        <p:txBody>
          <a:bodyPr/>
          <a:lstStyle>
            <a:lvl1pPr>
              <a:defRPr b="1"/>
            </a:lvl1pPr>
          </a:lstStyle>
          <a:p>
            <a:fld id="{CE65BA73-21A7-41D3-A2E4-7F29A1602F75}" type="slidenum">
              <a:rPr lang="en-US"/>
              <a:pPr/>
              <a:t>‹#›</a:t>
            </a:fld>
            <a:endParaRPr lang="en-US"/>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4" y="230189"/>
            <a:ext cx="8618537" cy="331814"/>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2239" y="1273179"/>
            <a:ext cx="8618537" cy="246221"/>
          </a:xfrm>
        </p:spPr>
        <p:txBody>
          <a:bodyPr/>
          <a:lstStyle/>
          <a:p>
            <a:pPr lvl="0"/>
            <a:endParaRPr lang="en-US" noProof="0" smtClean="0"/>
          </a:p>
        </p:txBody>
      </p:sp>
      <p:sp>
        <p:nvSpPr>
          <p:cNvPr id="4" name="Rectangle 92"/>
          <p:cNvSpPr>
            <a:spLocks noGrp="1" noChangeArrowheads="1"/>
          </p:cNvSpPr>
          <p:nvPr>
            <p:ph type="sldNum" sz="quarter" idx="10"/>
          </p:nvPr>
        </p:nvSpPr>
        <p:spPr>
          <a:xfrm>
            <a:off x="6353175" y="5232400"/>
            <a:ext cx="1866900" cy="123825"/>
          </a:xfrm>
        </p:spPr>
        <p:txBody>
          <a:bodyPr/>
          <a:lstStyle>
            <a:lvl1pPr>
              <a:defRPr b="1"/>
            </a:lvl1pPr>
          </a:lstStyle>
          <a:p>
            <a:fld id="{17414914-BE63-423A-A897-51D1A2B04215}" type="slidenum">
              <a:rPr lang="en-US"/>
              <a:pPr/>
              <a:t>‹#›</a:t>
            </a:fld>
            <a:endParaRPr lang="en-US"/>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4" y="230190"/>
            <a:ext cx="8618537" cy="331814"/>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p:txBody>
          <a:bodyPr/>
          <a:lstStyle>
            <a:lvl1pPr>
              <a:defRPr b="1"/>
            </a:lvl1pPr>
          </a:lstStyle>
          <a:p>
            <a:fld id="{FB7B22E3-B030-41A6-947C-1E3544DF85AD}" type="slidenum">
              <a:rPr lang="en-US"/>
              <a:pPr/>
              <a:t>‹#›</a:t>
            </a:fld>
            <a:endParaRPr lang="en-US"/>
          </a:p>
        </p:txBody>
      </p:sp>
      <p:sp>
        <p:nvSpPr>
          <p:cNvPr id="5" name="Footer Placeholder 4"/>
          <p:cNvSpPr>
            <a:spLocks noGrp="1"/>
          </p:cNvSpPr>
          <p:nvPr>
            <p:ph type="ftr" sz="quarter" idx="11"/>
          </p:nvPr>
        </p:nvSpPr>
        <p:spPr>
          <a:xfrm>
            <a:off x="3062288" y="6229350"/>
            <a:ext cx="2836862" cy="358775"/>
          </a:xfrm>
          <a:prstGeom prst="rect">
            <a:avLst/>
          </a:prstGeom>
        </p:spPr>
        <p:txBody>
          <a:bodyPr lIns="91286" tIns="45643" rIns="91286" bIns="45643"/>
          <a:lstStyle>
            <a:lvl1pPr>
              <a:defRPr sz="2000" b="0">
                <a:solidFill>
                  <a:srgbClr val="000000"/>
                </a:solidFill>
                <a:latin typeface="Arial Narrow" pitchFamily="34" charset="0"/>
                <a:cs typeface="+mn-cs"/>
              </a:defRPr>
            </a:lvl1pPr>
          </a:lstStyle>
          <a:p>
            <a:pPr>
              <a:defRPr/>
            </a:pPr>
            <a:endParaRPr lang="en-GB"/>
          </a:p>
        </p:txBody>
      </p:sp>
    </p:spTree>
  </p:cSld>
  <p:clrMapOvr>
    <a:masterClrMapping/>
  </p:clrMapOvr>
  <p:timing>
    <p:tnLst>
      <p:par>
        <p:cTn id="1" dur="indefinite" restart="never" nodeType="tmRoot"/>
      </p:par>
    </p:tnLst>
  </p:timing>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48072" y="1568345"/>
            <a:ext cx="8065294" cy="1231106"/>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3"/>
          <p:cNvSpPr>
            <a:spLocks noGrp="1" noChangeArrowheads="1"/>
          </p:cNvSpPr>
          <p:nvPr>
            <p:ph type="sldNum" sz="quarter" idx="10"/>
            <p:custDataLst>
              <p:tags r:id="rId1"/>
            </p:custDataLst>
          </p:nvPr>
        </p:nvSpPr>
        <p:spPr/>
        <p:txBody>
          <a:bodyPr/>
          <a:lstStyle>
            <a:lvl1pPr>
              <a:defRPr b="1">
                <a:solidFill>
                  <a:srgbClr val="FF0000"/>
                </a:solidFill>
              </a:defRPr>
            </a:lvl1pPr>
          </a:lstStyle>
          <a:p>
            <a:fld id="{D830A396-471C-4265-8CC2-F2163E907C2E}" type="slidenum">
              <a:rPr lang="el-GR"/>
              <a:pPr/>
              <a:t>‹#›</a:t>
            </a:fld>
            <a:endParaRPr lang="el-G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0"/>
            <a:ext cx="1485900" cy="215900"/>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cs typeface="+mn-cs"/>
              </a:rPr>
              <a:t>CONFIDENTIAL</a:t>
            </a:r>
          </a:p>
        </p:txBody>
      </p:sp>
      <p:sp>
        <p:nvSpPr>
          <p:cNvPr id="5" name="McK Document" hidden="1"/>
          <p:cNvSpPr txBox="1">
            <a:spLocks noChangeArrowheads="1"/>
          </p:cNvSpPr>
          <p:nvPr/>
        </p:nvSpPr>
        <p:spPr bwMode="auto">
          <a:xfrm>
            <a:off x="2640013" y="4837113"/>
            <a:ext cx="5027612" cy="215900"/>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cs typeface="+mn-cs"/>
              </a:rPr>
              <a:t>Document</a:t>
            </a:r>
          </a:p>
        </p:txBody>
      </p:sp>
      <p:sp>
        <p:nvSpPr>
          <p:cNvPr id="6" name="McK Date" hidden="1"/>
          <p:cNvSpPr txBox="1">
            <a:spLocks noChangeArrowheads="1"/>
          </p:cNvSpPr>
          <p:nvPr/>
        </p:nvSpPr>
        <p:spPr bwMode="auto">
          <a:xfrm>
            <a:off x="2640013" y="5105400"/>
            <a:ext cx="5027612" cy="215900"/>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cs typeface="+mn-cs"/>
              </a:rPr>
              <a:t>Date</a:t>
            </a:r>
          </a:p>
        </p:txBody>
      </p:sp>
      <p:sp>
        <p:nvSpPr>
          <p:cNvPr id="7" name="McK Disclaimer" hidden="1"/>
          <p:cNvSpPr>
            <a:spLocks noChangeArrowheads="1"/>
          </p:cNvSpPr>
          <p:nvPr>
            <p:custDataLst>
              <p:tags r:id="rId1"/>
            </p:custDataLst>
          </p:nvPr>
        </p:nvSpPr>
        <p:spPr bwMode="auto">
          <a:xfrm>
            <a:off x="2640013" y="6096000"/>
            <a:ext cx="4595812" cy="554038"/>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defTabSz="803587"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26"/>
            <a:ext cx="5027612" cy="369332"/>
          </a:xfrm>
        </p:spPr>
        <p:txBody>
          <a:bodyPr/>
          <a:lstStyle>
            <a:lvl1pPr>
              <a:defRPr sz="24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600" y="36513"/>
            <a:ext cx="0" cy="123825"/>
          </a:xfrm>
          <a:prstGeom prst="rect">
            <a:avLst/>
          </a:prstGeom>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a:defRPr sz="800" b="0">
                <a:solidFill>
                  <a:srgbClr val="000000"/>
                </a:solidFill>
              </a:defRPr>
            </a:lvl1pPr>
          </a:lstStyle>
          <a:p>
            <a:endParaRPr lang="fr-F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54657" name="think-cell Slide" r:id="rId5" imgW="360" imgH="360" progId="">
              <p:embed/>
            </p:oleObj>
          </a:graphicData>
        </a:graphic>
      </p:graphicFrame>
      <p:grpSp>
        <p:nvGrpSpPr>
          <p:cNvPr id="5" name="McK Slide Elements"/>
          <p:cNvGrpSpPr>
            <a:grpSpLocks/>
          </p:cNvGrpSpPr>
          <p:nvPr/>
        </p:nvGrpSpPr>
        <p:grpSpPr bwMode="auto">
          <a:xfrm>
            <a:off x="122238" y="531813"/>
            <a:ext cx="8618537" cy="6162675"/>
            <a:chOff x="77" y="335"/>
            <a:chExt cx="5429" cy="3882"/>
          </a:xfrm>
        </p:grpSpPr>
        <p:sp>
          <p:nvSpPr>
            <p:cNvPr id="6"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7" name="McK Footnote" hidden="1"/>
            <p:cNvSpPr>
              <a:spLocks noChangeArrowheads="1"/>
            </p:cNvSpPr>
            <p:nvPr userDrawn="1">
              <p:custDataLst>
                <p:tags r:id="rId3"/>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pic>
        <p:nvPicPr>
          <p:cNvPr id="8" name="Picture 95" descr="elpengri"/>
          <p:cNvPicPr>
            <a:picLocks noChangeAspect="1" noChangeArrowheads="1"/>
          </p:cNvPicPr>
          <p:nvPr/>
        </p:nvPicPr>
        <p:blipFill>
          <a:blip r:embed="rId6"/>
          <a:srcRect/>
          <a:stretch>
            <a:fillRect/>
          </a:stretch>
        </p:blipFill>
        <p:spPr bwMode="auto">
          <a:xfrm>
            <a:off x="7681913" y="6424613"/>
            <a:ext cx="841375" cy="2571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Rectangle 92"/>
          <p:cNvSpPr>
            <a:spLocks noGrp="1" noChangeArrowheads="1"/>
          </p:cNvSpPr>
          <p:nvPr>
            <p:ph type="sldNum" sz="quarter" idx="10"/>
          </p:nvPr>
        </p:nvSpPr>
        <p:spPr/>
        <p:txBody>
          <a:bodyPr/>
          <a:lstStyle>
            <a:lvl1pPr>
              <a:defRPr b="1"/>
            </a:lvl1pPr>
          </a:lstStyle>
          <a:p>
            <a:fld id="{6617EB38-A798-4832-9BA8-CF11B4AF697B}" type="slidenum">
              <a:rPr lang="en-US"/>
              <a:pPr/>
              <a:t>‹#›</a:t>
            </a:fld>
            <a:endParaRPr lang="en-US"/>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55681" name="think-cell Slide" r:id="rId5" imgW="360" imgH="360" progId="">
              <p:embed/>
            </p:oleObj>
          </a:graphicData>
        </a:graphic>
      </p:graphicFrame>
      <p:grpSp>
        <p:nvGrpSpPr>
          <p:cNvPr id="5" name="McK Slide Elements"/>
          <p:cNvGrpSpPr>
            <a:grpSpLocks/>
          </p:cNvGrpSpPr>
          <p:nvPr/>
        </p:nvGrpSpPr>
        <p:grpSpPr bwMode="auto">
          <a:xfrm>
            <a:off x="122238" y="531813"/>
            <a:ext cx="8618537" cy="6162675"/>
            <a:chOff x="77" y="335"/>
            <a:chExt cx="5429" cy="3882"/>
          </a:xfrm>
        </p:grpSpPr>
        <p:sp>
          <p:nvSpPr>
            <p:cNvPr id="6"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7" name="McK Footnote" hidden="1"/>
            <p:cNvSpPr>
              <a:spLocks noChangeArrowheads="1"/>
            </p:cNvSpPr>
            <p:nvPr userDrawn="1">
              <p:custDataLst>
                <p:tags r:id="rId3"/>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pic>
        <p:nvPicPr>
          <p:cNvPr id="8" name="Picture 95" descr="elpengri"/>
          <p:cNvPicPr>
            <a:picLocks noChangeAspect="1" noChangeArrowheads="1"/>
          </p:cNvPicPr>
          <p:nvPr/>
        </p:nvPicPr>
        <p:blipFill>
          <a:blip r:embed="rId6"/>
          <a:srcRect/>
          <a:stretch>
            <a:fillRect/>
          </a:stretch>
        </p:blipFill>
        <p:spPr bwMode="auto">
          <a:xfrm>
            <a:off x="7681913" y="6424613"/>
            <a:ext cx="841375" cy="257175"/>
          </a:xfrm>
          <a:prstGeom prst="rect">
            <a:avLst/>
          </a:prstGeom>
          <a:noFill/>
          <a:ln w="9525">
            <a:noFill/>
            <a:miter lim="800000"/>
            <a:headEnd/>
            <a:tailEnd/>
          </a:ln>
        </p:spPr>
      </p:pic>
      <p:sp>
        <p:nvSpPr>
          <p:cNvPr id="2" name="Title 1"/>
          <p:cNvSpPr>
            <a:spLocks noGrp="1"/>
          </p:cNvSpPr>
          <p:nvPr>
            <p:ph type="title"/>
          </p:nvPr>
        </p:nvSpPr>
        <p:spPr>
          <a:xfrm>
            <a:off x="708061" y="4319589"/>
            <a:ext cx="7616825" cy="1231106"/>
          </a:xfrm>
        </p:spPr>
        <p:txBody>
          <a:bodyPr/>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08061" y="4002857"/>
            <a:ext cx="7616825" cy="316732"/>
          </a:xfrm>
        </p:spPr>
        <p:txBody>
          <a:bodyPr anchor="b"/>
          <a:lstStyle>
            <a:lvl1pPr marL="0" indent="0">
              <a:buNone/>
              <a:defRPr sz="2000"/>
            </a:lvl1pPr>
            <a:lvl2pPr marL="456477" indent="0">
              <a:buNone/>
              <a:defRPr sz="1800"/>
            </a:lvl2pPr>
            <a:lvl3pPr marL="912950" indent="0">
              <a:buNone/>
              <a:defRPr sz="1600"/>
            </a:lvl3pPr>
            <a:lvl4pPr marL="1369429" indent="0">
              <a:buNone/>
              <a:defRPr sz="1400"/>
            </a:lvl4pPr>
            <a:lvl5pPr marL="1825903" indent="0">
              <a:buNone/>
              <a:defRPr sz="1400"/>
            </a:lvl5pPr>
            <a:lvl6pPr marL="2282371" indent="0">
              <a:buNone/>
              <a:defRPr sz="1400"/>
            </a:lvl6pPr>
            <a:lvl7pPr marL="2738848" indent="0">
              <a:buNone/>
              <a:defRPr sz="1400"/>
            </a:lvl7pPr>
            <a:lvl8pPr marL="3195329" indent="0">
              <a:buNone/>
              <a:defRPr sz="1400"/>
            </a:lvl8pPr>
            <a:lvl9pPr marL="3651804" indent="0">
              <a:buNone/>
              <a:defRPr sz="1400"/>
            </a:lvl9pPr>
          </a:lstStyle>
          <a:p>
            <a:pPr lvl="0"/>
            <a:r>
              <a:rPr lang="en-US" smtClean="0"/>
              <a:t>Click to edit Master text styles</a:t>
            </a:r>
          </a:p>
        </p:txBody>
      </p:sp>
      <p:sp>
        <p:nvSpPr>
          <p:cNvPr id="9" name="Rectangle 92"/>
          <p:cNvSpPr>
            <a:spLocks noGrp="1" noChangeArrowheads="1"/>
          </p:cNvSpPr>
          <p:nvPr>
            <p:ph type="sldNum" sz="quarter" idx="10"/>
          </p:nvPr>
        </p:nvSpPr>
        <p:spPr/>
        <p:txBody>
          <a:bodyPr/>
          <a:lstStyle>
            <a:lvl1pPr>
              <a:defRPr b="1"/>
            </a:lvl1pPr>
          </a:lstStyle>
          <a:p>
            <a:fld id="{88B8085F-9A1F-46E2-96BD-9CB68F5B0BAE}" type="slidenum">
              <a:rPr lang="en-US"/>
              <a:pPr/>
              <a:t>‹#›</a:t>
            </a:fld>
            <a:endParaRPr lang="en-US"/>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56705" name="think-cell Slide" r:id="rId5" imgW="360" imgH="360" progId="">
              <p:embed/>
            </p:oleObj>
          </a:graphicData>
        </a:graphic>
      </p:graphicFrame>
      <p:grpSp>
        <p:nvGrpSpPr>
          <p:cNvPr id="6" name="McK Slide Elements"/>
          <p:cNvGrpSpPr>
            <a:grpSpLocks/>
          </p:cNvGrpSpPr>
          <p:nvPr/>
        </p:nvGrpSpPr>
        <p:grpSpPr bwMode="auto">
          <a:xfrm>
            <a:off x="122238" y="531813"/>
            <a:ext cx="8618537" cy="6162675"/>
            <a:chOff x="77" y="335"/>
            <a:chExt cx="5429" cy="3882"/>
          </a:xfrm>
        </p:grpSpPr>
        <p:sp>
          <p:nvSpPr>
            <p:cNvPr id="7"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8" name="McK Footnote" hidden="1"/>
            <p:cNvSpPr>
              <a:spLocks noChangeArrowheads="1"/>
            </p:cNvSpPr>
            <p:nvPr userDrawn="1">
              <p:custDataLst>
                <p:tags r:id="rId3"/>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pic>
        <p:nvPicPr>
          <p:cNvPr id="9" name="Picture 95" descr="elpengri"/>
          <p:cNvPicPr>
            <a:picLocks noChangeAspect="1" noChangeArrowheads="1"/>
          </p:cNvPicPr>
          <p:nvPr/>
        </p:nvPicPr>
        <p:blipFill>
          <a:blip r:embed="rId6"/>
          <a:srcRect/>
          <a:stretch>
            <a:fillRect/>
          </a:stretch>
        </p:blipFill>
        <p:spPr bwMode="auto">
          <a:xfrm>
            <a:off x="7681913" y="6424613"/>
            <a:ext cx="841375" cy="2571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7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10" name="Rectangle 92"/>
          <p:cNvSpPr>
            <a:spLocks noGrp="1" noChangeArrowheads="1"/>
          </p:cNvSpPr>
          <p:nvPr>
            <p:ph type="sldNum" sz="quarter" idx="10"/>
          </p:nvPr>
        </p:nvSpPr>
        <p:spPr/>
        <p:txBody>
          <a:bodyPr/>
          <a:lstStyle>
            <a:lvl1pPr>
              <a:defRPr b="1"/>
            </a:lvl1pPr>
          </a:lstStyle>
          <a:p>
            <a:fld id="{6915D4DB-0051-4D7A-A0C0-5FC8392331A6}" type="slidenum">
              <a:rPr lang="en-US"/>
              <a:pPr/>
              <a:t>‹#›</a:t>
            </a:fld>
            <a:endParaRPr lang="en-US"/>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57729" name="think-cell Slide" r:id="rId5" imgW="360" imgH="360" progId="">
              <p:embed/>
            </p:oleObj>
          </a:graphicData>
        </a:graphic>
      </p:graphicFrame>
      <p:grpSp>
        <p:nvGrpSpPr>
          <p:cNvPr id="8" name="McK Slide Elements"/>
          <p:cNvGrpSpPr>
            <a:grpSpLocks/>
          </p:cNvGrpSpPr>
          <p:nvPr/>
        </p:nvGrpSpPr>
        <p:grpSpPr bwMode="auto">
          <a:xfrm>
            <a:off x="122238" y="531813"/>
            <a:ext cx="8618537" cy="6162675"/>
            <a:chOff x="77" y="335"/>
            <a:chExt cx="5429" cy="3882"/>
          </a:xfrm>
        </p:grpSpPr>
        <p:sp>
          <p:nvSpPr>
            <p:cNvPr id="9"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10" name="McK Footnote" hidden="1"/>
            <p:cNvSpPr>
              <a:spLocks noChangeArrowheads="1"/>
            </p:cNvSpPr>
            <p:nvPr userDrawn="1">
              <p:custDataLst>
                <p:tags r:id="rId3"/>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pic>
        <p:nvPicPr>
          <p:cNvPr id="11" name="Picture 95" descr="elpengri"/>
          <p:cNvPicPr>
            <a:picLocks noChangeAspect="1" noChangeArrowheads="1"/>
          </p:cNvPicPr>
          <p:nvPr/>
        </p:nvPicPr>
        <p:blipFill>
          <a:blip r:embed="rId6"/>
          <a:srcRect/>
          <a:stretch>
            <a:fillRect/>
          </a:stretch>
        </p:blipFill>
        <p:spPr bwMode="auto">
          <a:xfrm>
            <a:off x="7681913" y="6424613"/>
            <a:ext cx="841375" cy="257175"/>
          </a:xfrm>
          <a:prstGeom prst="rect">
            <a:avLst/>
          </a:prstGeom>
          <a:noFill/>
          <a:ln w="9525">
            <a:noFill/>
            <a:miter lim="800000"/>
            <a:headEnd/>
            <a:tailEnd/>
          </a:ln>
        </p:spPr>
      </p:pic>
      <p:sp>
        <p:nvSpPr>
          <p:cNvPr id="2" name="Title 1"/>
          <p:cNvSpPr>
            <a:spLocks noGrp="1"/>
          </p:cNvSpPr>
          <p:nvPr>
            <p:ph type="title"/>
          </p:nvPr>
        </p:nvSpPr>
        <p:spPr>
          <a:xfrm>
            <a:off x="447680" y="269892"/>
            <a:ext cx="8066088" cy="30165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47711" y="1393359"/>
            <a:ext cx="3959225"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1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12" name="Rectangle 92"/>
          <p:cNvSpPr>
            <a:spLocks noGrp="1" noChangeArrowheads="1"/>
          </p:cNvSpPr>
          <p:nvPr>
            <p:ph type="sldNum" sz="quarter" idx="10"/>
          </p:nvPr>
        </p:nvSpPr>
        <p:spPr/>
        <p:txBody>
          <a:bodyPr/>
          <a:lstStyle>
            <a:lvl1pPr>
              <a:defRPr b="1"/>
            </a:lvl1pPr>
          </a:lstStyle>
          <a:p>
            <a:fld id="{9AED11A2-D6DA-4B58-9FCB-1636C41FD12C}"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9F63815D-4F23-451F-8E88-80DF8EE27DDA}"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58753" name="think-cell Slide" r:id="rId5" imgW="360" imgH="360" progId="">
              <p:embed/>
            </p:oleObj>
          </a:graphicData>
        </a:graphic>
      </p:graphicFrame>
      <p:grpSp>
        <p:nvGrpSpPr>
          <p:cNvPr id="4" name="McK Slide Elements"/>
          <p:cNvGrpSpPr>
            <a:grpSpLocks/>
          </p:cNvGrpSpPr>
          <p:nvPr/>
        </p:nvGrpSpPr>
        <p:grpSpPr bwMode="auto">
          <a:xfrm>
            <a:off x="122238" y="531813"/>
            <a:ext cx="8618537" cy="6162675"/>
            <a:chOff x="77" y="335"/>
            <a:chExt cx="5429" cy="3882"/>
          </a:xfrm>
        </p:grpSpPr>
        <p:sp>
          <p:nvSpPr>
            <p:cNvPr id="5"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6" name="McK Footnote" hidden="1"/>
            <p:cNvSpPr>
              <a:spLocks noChangeArrowheads="1"/>
            </p:cNvSpPr>
            <p:nvPr userDrawn="1">
              <p:custDataLst>
                <p:tags r:id="rId3"/>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pic>
        <p:nvPicPr>
          <p:cNvPr id="7" name="Picture 95" descr="elpengri"/>
          <p:cNvPicPr>
            <a:picLocks noChangeAspect="1" noChangeArrowheads="1"/>
          </p:cNvPicPr>
          <p:nvPr/>
        </p:nvPicPr>
        <p:blipFill>
          <a:blip r:embed="rId6"/>
          <a:srcRect/>
          <a:stretch>
            <a:fillRect/>
          </a:stretch>
        </p:blipFill>
        <p:spPr bwMode="auto">
          <a:xfrm>
            <a:off x="7681913" y="6424613"/>
            <a:ext cx="841375" cy="2571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l-GR"/>
          </a:p>
        </p:txBody>
      </p:sp>
      <p:sp>
        <p:nvSpPr>
          <p:cNvPr id="8" name="Rectangle 92"/>
          <p:cNvSpPr>
            <a:spLocks noGrp="1" noChangeArrowheads="1"/>
          </p:cNvSpPr>
          <p:nvPr>
            <p:ph type="sldNum" sz="quarter" idx="10"/>
          </p:nvPr>
        </p:nvSpPr>
        <p:spPr/>
        <p:txBody>
          <a:bodyPr/>
          <a:lstStyle>
            <a:lvl1pPr>
              <a:defRPr b="1"/>
            </a:lvl1pPr>
          </a:lstStyle>
          <a:p>
            <a:fld id="{4F261FB4-9E58-4585-A2F2-DA25B688C0F1}" type="slidenum">
              <a:rPr lang="en-US"/>
              <a:pPr/>
              <a:t>‹#›</a:t>
            </a:fld>
            <a:endParaRPr 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59777" name="think-cell Slide" r:id="rId5" imgW="360" imgH="360" progId="">
              <p:embed/>
            </p:oleObj>
          </a:graphicData>
        </a:graphic>
      </p:graphicFrame>
      <p:grpSp>
        <p:nvGrpSpPr>
          <p:cNvPr id="3" name="McK Slide Elements"/>
          <p:cNvGrpSpPr>
            <a:grpSpLocks/>
          </p:cNvGrpSpPr>
          <p:nvPr/>
        </p:nvGrpSpPr>
        <p:grpSpPr bwMode="auto">
          <a:xfrm>
            <a:off x="122238" y="531813"/>
            <a:ext cx="8618537" cy="6162675"/>
            <a:chOff x="77" y="335"/>
            <a:chExt cx="5429" cy="3882"/>
          </a:xfrm>
        </p:grpSpPr>
        <p:sp>
          <p:nvSpPr>
            <p:cNvPr id="4"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5" name="McK Footnote" hidden="1"/>
            <p:cNvSpPr>
              <a:spLocks noChangeArrowheads="1"/>
            </p:cNvSpPr>
            <p:nvPr userDrawn="1">
              <p:custDataLst>
                <p:tags r:id="rId3"/>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pic>
        <p:nvPicPr>
          <p:cNvPr id="6" name="Picture 95" descr="elpengri"/>
          <p:cNvPicPr>
            <a:picLocks noChangeAspect="1" noChangeArrowheads="1"/>
          </p:cNvPicPr>
          <p:nvPr/>
        </p:nvPicPr>
        <p:blipFill>
          <a:blip r:embed="rId6"/>
          <a:srcRect/>
          <a:stretch>
            <a:fillRect/>
          </a:stretch>
        </p:blipFill>
        <p:spPr bwMode="auto">
          <a:xfrm>
            <a:off x="7681913" y="6424613"/>
            <a:ext cx="841375" cy="257175"/>
          </a:xfrm>
          <a:prstGeom prst="rect">
            <a:avLst/>
          </a:prstGeom>
          <a:noFill/>
          <a:ln w="9525">
            <a:noFill/>
            <a:miter lim="800000"/>
            <a:headEnd/>
            <a:tailEnd/>
          </a:ln>
        </p:spPr>
      </p:pic>
      <p:sp>
        <p:nvSpPr>
          <p:cNvPr id="7" name="Rectangle 92"/>
          <p:cNvSpPr>
            <a:spLocks noGrp="1" noChangeArrowheads="1"/>
          </p:cNvSpPr>
          <p:nvPr>
            <p:ph type="sldNum" sz="quarter" idx="10"/>
          </p:nvPr>
        </p:nvSpPr>
        <p:spPr/>
        <p:txBody>
          <a:bodyPr/>
          <a:lstStyle>
            <a:lvl1pPr>
              <a:defRPr b="1"/>
            </a:lvl1pPr>
          </a:lstStyle>
          <a:p>
            <a:fld id="{D1E89208-5C04-433F-9F0E-2373DE536EC3}" type="slidenum">
              <a:rPr lang="en-US"/>
              <a:pPr/>
              <a:t>‹#›</a:t>
            </a:fld>
            <a:endParaRPr lang="en-US"/>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60801" name="think-cell Slide" r:id="rId5" imgW="360" imgH="360" progId="">
              <p:embed/>
            </p:oleObj>
          </a:graphicData>
        </a:graphic>
      </p:graphicFrame>
      <p:grpSp>
        <p:nvGrpSpPr>
          <p:cNvPr id="6" name="McK Slide Elements"/>
          <p:cNvGrpSpPr>
            <a:grpSpLocks/>
          </p:cNvGrpSpPr>
          <p:nvPr/>
        </p:nvGrpSpPr>
        <p:grpSpPr bwMode="auto">
          <a:xfrm>
            <a:off x="122238" y="531813"/>
            <a:ext cx="8618537" cy="6162675"/>
            <a:chOff x="77" y="335"/>
            <a:chExt cx="5429" cy="3882"/>
          </a:xfrm>
        </p:grpSpPr>
        <p:sp>
          <p:nvSpPr>
            <p:cNvPr id="7"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8" name="McK Footnote" hidden="1"/>
            <p:cNvSpPr>
              <a:spLocks noChangeArrowheads="1"/>
            </p:cNvSpPr>
            <p:nvPr userDrawn="1">
              <p:custDataLst>
                <p:tags r:id="rId3"/>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pic>
        <p:nvPicPr>
          <p:cNvPr id="9" name="Picture 95" descr="elpengri"/>
          <p:cNvPicPr>
            <a:picLocks noChangeAspect="1" noChangeArrowheads="1"/>
          </p:cNvPicPr>
          <p:nvPr/>
        </p:nvPicPr>
        <p:blipFill>
          <a:blip r:embed="rId6"/>
          <a:srcRect/>
          <a:stretch>
            <a:fillRect/>
          </a:stretch>
        </p:blipFill>
        <p:spPr bwMode="auto">
          <a:xfrm>
            <a:off x="7681913" y="6424613"/>
            <a:ext cx="841375" cy="257175"/>
          </a:xfrm>
          <a:prstGeom prst="rect">
            <a:avLst/>
          </a:prstGeom>
          <a:noFill/>
          <a:ln w="9525">
            <a:noFill/>
            <a:miter lim="800000"/>
            <a:headEnd/>
            <a:tailEnd/>
          </a:ln>
        </p:spPr>
      </p:pic>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10" name="Rectangle 92"/>
          <p:cNvSpPr>
            <a:spLocks noGrp="1" noChangeArrowheads="1"/>
          </p:cNvSpPr>
          <p:nvPr>
            <p:ph type="sldNum" sz="quarter" idx="10"/>
          </p:nvPr>
        </p:nvSpPr>
        <p:spPr/>
        <p:txBody>
          <a:bodyPr/>
          <a:lstStyle>
            <a:lvl1pPr>
              <a:defRPr b="1"/>
            </a:lvl1pPr>
          </a:lstStyle>
          <a:p>
            <a:fld id="{4CCE7B06-1631-4407-812E-46A1B714715F}" type="slidenum">
              <a:rPr lang="en-US"/>
              <a:pPr/>
              <a:t>‹#›</a:t>
            </a:fld>
            <a:endParaRPr lang="en-US"/>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61825" name="think-cell Slide" r:id="rId5" imgW="360" imgH="360" progId="">
              <p:embed/>
            </p:oleObj>
          </a:graphicData>
        </a:graphic>
      </p:graphicFrame>
      <p:grpSp>
        <p:nvGrpSpPr>
          <p:cNvPr id="6" name="McK Slide Elements"/>
          <p:cNvGrpSpPr>
            <a:grpSpLocks/>
          </p:cNvGrpSpPr>
          <p:nvPr/>
        </p:nvGrpSpPr>
        <p:grpSpPr bwMode="auto">
          <a:xfrm>
            <a:off x="122238" y="531813"/>
            <a:ext cx="8618537" cy="6162675"/>
            <a:chOff x="77" y="335"/>
            <a:chExt cx="5429" cy="3882"/>
          </a:xfrm>
        </p:grpSpPr>
        <p:sp>
          <p:nvSpPr>
            <p:cNvPr id="7"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8" name="McK Footnote" hidden="1"/>
            <p:cNvSpPr>
              <a:spLocks noChangeArrowheads="1"/>
            </p:cNvSpPr>
            <p:nvPr userDrawn="1">
              <p:custDataLst>
                <p:tags r:id="rId3"/>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pic>
        <p:nvPicPr>
          <p:cNvPr id="9" name="Picture 95" descr="elpengri"/>
          <p:cNvPicPr>
            <a:picLocks noChangeAspect="1" noChangeArrowheads="1"/>
          </p:cNvPicPr>
          <p:nvPr/>
        </p:nvPicPr>
        <p:blipFill>
          <a:blip r:embed="rId6"/>
          <a:srcRect/>
          <a:stretch>
            <a:fillRect/>
          </a:stretch>
        </p:blipFill>
        <p:spPr bwMode="auto">
          <a:xfrm>
            <a:off x="7681913" y="6424613"/>
            <a:ext cx="841375" cy="257175"/>
          </a:xfrm>
          <a:prstGeom prst="rect">
            <a:avLst/>
          </a:prstGeom>
          <a:noFill/>
          <a:ln w="9525">
            <a:noFill/>
            <a:miter lim="800000"/>
            <a:headEnd/>
            <a:tailEnd/>
          </a:ln>
        </p:spPr>
      </p:pic>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477" indent="0">
              <a:buNone/>
              <a:defRPr sz="2800"/>
            </a:lvl2pPr>
            <a:lvl3pPr marL="912950" indent="0">
              <a:buNone/>
              <a:defRPr sz="2400"/>
            </a:lvl3pPr>
            <a:lvl4pPr marL="1369429" indent="0">
              <a:buNone/>
              <a:defRPr sz="2000"/>
            </a:lvl4pPr>
            <a:lvl5pPr marL="1825903" indent="0">
              <a:buNone/>
              <a:defRPr sz="2000"/>
            </a:lvl5pPr>
            <a:lvl6pPr marL="2282371" indent="0">
              <a:buNone/>
              <a:defRPr sz="2000"/>
            </a:lvl6pPr>
            <a:lvl7pPr marL="2738848" indent="0">
              <a:buNone/>
              <a:defRPr sz="2000"/>
            </a:lvl7pPr>
            <a:lvl8pPr marL="3195329" indent="0">
              <a:buNone/>
              <a:defRPr sz="2000"/>
            </a:lvl8pPr>
            <a:lvl9pPr marL="3651804" indent="0">
              <a:buNone/>
              <a:defRPr sz="2000"/>
            </a:lvl9pPr>
          </a:lstStyle>
          <a:p>
            <a:pPr lvl="0"/>
            <a:endParaRPr lang="el-GR"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10" name="Rectangle 92"/>
          <p:cNvSpPr>
            <a:spLocks noGrp="1" noChangeArrowheads="1"/>
          </p:cNvSpPr>
          <p:nvPr>
            <p:ph type="sldNum" sz="quarter" idx="10"/>
          </p:nvPr>
        </p:nvSpPr>
        <p:spPr/>
        <p:txBody>
          <a:bodyPr/>
          <a:lstStyle>
            <a:lvl1pPr>
              <a:defRPr b="1"/>
            </a:lvl1pPr>
          </a:lstStyle>
          <a:p>
            <a:fld id="{72CA00DA-41DE-44D1-827A-8E565F561170}" type="slidenum">
              <a:rPr lang="en-US"/>
              <a:pPr/>
              <a:t>‹#›</a:t>
            </a:fld>
            <a:endParaRPr lang="en-US"/>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62849" name="think-cell Slide" r:id="rId5" imgW="360" imgH="360" progId="">
              <p:embed/>
            </p:oleObj>
          </a:graphicData>
        </a:graphic>
      </p:graphicFrame>
      <p:grpSp>
        <p:nvGrpSpPr>
          <p:cNvPr id="5" name="McK Slide Elements"/>
          <p:cNvGrpSpPr>
            <a:grpSpLocks/>
          </p:cNvGrpSpPr>
          <p:nvPr/>
        </p:nvGrpSpPr>
        <p:grpSpPr bwMode="auto">
          <a:xfrm>
            <a:off x="122238" y="531813"/>
            <a:ext cx="8618537" cy="6162675"/>
            <a:chOff x="77" y="335"/>
            <a:chExt cx="5429" cy="3882"/>
          </a:xfrm>
        </p:grpSpPr>
        <p:sp>
          <p:nvSpPr>
            <p:cNvPr id="6"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7" name="McK Footnote" hidden="1"/>
            <p:cNvSpPr>
              <a:spLocks noChangeArrowheads="1"/>
            </p:cNvSpPr>
            <p:nvPr userDrawn="1">
              <p:custDataLst>
                <p:tags r:id="rId3"/>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pic>
        <p:nvPicPr>
          <p:cNvPr id="8" name="Picture 95" descr="elpengri"/>
          <p:cNvPicPr>
            <a:picLocks noChangeAspect="1" noChangeArrowheads="1"/>
          </p:cNvPicPr>
          <p:nvPr/>
        </p:nvPicPr>
        <p:blipFill>
          <a:blip r:embed="rId6"/>
          <a:srcRect/>
          <a:stretch>
            <a:fillRect/>
          </a:stretch>
        </p:blipFill>
        <p:spPr bwMode="auto">
          <a:xfrm>
            <a:off x="7681913" y="6424613"/>
            <a:ext cx="841375" cy="2571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6278642" y="1273176"/>
            <a:ext cx="2462213"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Rectangle 92"/>
          <p:cNvSpPr>
            <a:spLocks noGrp="1" noChangeArrowheads="1"/>
          </p:cNvSpPr>
          <p:nvPr>
            <p:ph type="sldNum" sz="quarter" idx="10"/>
          </p:nvPr>
        </p:nvSpPr>
        <p:spPr/>
        <p:txBody>
          <a:bodyPr/>
          <a:lstStyle>
            <a:lvl1pPr>
              <a:defRPr b="1"/>
            </a:lvl1pPr>
          </a:lstStyle>
          <a:p>
            <a:fld id="{8C171AB2-8D14-495D-850D-72213EC8BAD0}" type="slidenum">
              <a:rPr lang="en-US"/>
              <a:pPr/>
              <a:t>‹#›</a:t>
            </a:fld>
            <a:endParaRPr lang="en-US"/>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63873" name="think-cell Slide" r:id="rId5" imgW="360" imgH="360" progId="">
              <p:embed/>
            </p:oleObj>
          </a:graphicData>
        </a:graphic>
      </p:graphicFrame>
      <p:grpSp>
        <p:nvGrpSpPr>
          <p:cNvPr id="5" name="McK Slide Elements"/>
          <p:cNvGrpSpPr>
            <a:grpSpLocks/>
          </p:cNvGrpSpPr>
          <p:nvPr/>
        </p:nvGrpSpPr>
        <p:grpSpPr bwMode="auto">
          <a:xfrm>
            <a:off x="122238" y="531813"/>
            <a:ext cx="8618537" cy="6162675"/>
            <a:chOff x="77" y="335"/>
            <a:chExt cx="5429" cy="3882"/>
          </a:xfrm>
        </p:grpSpPr>
        <p:sp>
          <p:nvSpPr>
            <p:cNvPr id="6"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7" name="McK Footnote" hidden="1"/>
            <p:cNvSpPr>
              <a:spLocks noChangeArrowheads="1"/>
            </p:cNvSpPr>
            <p:nvPr userDrawn="1">
              <p:custDataLst>
                <p:tags r:id="rId3"/>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pic>
        <p:nvPicPr>
          <p:cNvPr id="8" name="Picture 95" descr="elpengri"/>
          <p:cNvPicPr>
            <a:picLocks noChangeAspect="1" noChangeArrowheads="1"/>
          </p:cNvPicPr>
          <p:nvPr/>
        </p:nvPicPr>
        <p:blipFill>
          <a:blip r:embed="rId6"/>
          <a:srcRect/>
          <a:stretch>
            <a:fillRect/>
          </a:stretch>
        </p:blipFill>
        <p:spPr bwMode="auto">
          <a:xfrm>
            <a:off x="7681913" y="6424613"/>
            <a:ext cx="841375" cy="257175"/>
          </a:xfrm>
          <a:prstGeom prst="rect">
            <a:avLst/>
          </a:prstGeom>
          <a:noFill/>
          <a:ln w="9525">
            <a:noFill/>
            <a:miter lim="800000"/>
            <a:headEnd/>
            <a:tailEnd/>
          </a:ln>
        </p:spPr>
      </p:pic>
      <p:sp>
        <p:nvSpPr>
          <p:cNvPr id="2" name="Vertical Title 1"/>
          <p:cNvSpPr>
            <a:spLocks noGrp="1"/>
          </p:cNvSpPr>
          <p:nvPr>
            <p:ph type="title" orient="vert"/>
          </p:nvPr>
        </p:nvSpPr>
        <p:spPr>
          <a:xfrm>
            <a:off x="8156003" y="230199"/>
            <a:ext cx="584775" cy="2265362"/>
          </a:xfrm>
        </p:spPr>
        <p:txBody>
          <a:bodyPr vert="eaVert"/>
          <a:lstStyle/>
          <a:p>
            <a:r>
              <a:rPr lang="en-US" dirty="0" smtClean="0"/>
              <a:t>Click to edit Master title style</a:t>
            </a:r>
            <a:endParaRPr lang="el-GR" dirty="0"/>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Rectangle 92"/>
          <p:cNvSpPr>
            <a:spLocks noGrp="1" noChangeArrowheads="1"/>
          </p:cNvSpPr>
          <p:nvPr>
            <p:ph type="sldNum" sz="quarter" idx="10"/>
          </p:nvPr>
        </p:nvSpPr>
        <p:spPr/>
        <p:txBody>
          <a:bodyPr/>
          <a:lstStyle>
            <a:lvl1pPr>
              <a:defRPr b="1"/>
            </a:lvl1pPr>
          </a:lstStyle>
          <a:p>
            <a:fld id="{22EE425A-5CAD-4C0A-8A49-F1E52F337C6F}" type="slidenum">
              <a:rPr lang="en-US"/>
              <a:pPr/>
              <a:t>‹#›</a:t>
            </a:fld>
            <a:endParaRPr lang="en-US"/>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64897" name="think-cell Slide" r:id="rId5" imgW="360" imgH="360" progId="">
              <p:embed/>
            </p:oleObj>
          </a:graphicData>
        </a:graphic>
      </p:graphicFrame>
      <p:grpSp>
        <p:nvGrpSpPr>
          <p:cNvPr id="5" name="McK Slide Elements"/>
          <p:cNvGrpSpPr>
            <a:grpSpLocks/>
          </p:cNvGrpSpPr>
          <p:nvPr/>
        </p:nvGrpSpPr>
        <p:grpSpPr bwMode="auto">
          <a:xfrm>
            <a:off x="122238" y="531813"/>
            <a:ext cx="8618537" cy="6162675"/>
            <a:chOff x="77" y="335"/>
            <a:chExt cx="5429" cy="3882"/>
          </a:xfrm>
        </p:grpSpPr>
        <p:sp>
          <p:nvSpPr>
            <p:cNvPr id="6"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7" name="McK Footnote" hidden="1"/>
            <p:cNvSpPr>
              <a:spLocks noChangeArrowheads="1"/>
            </p:cNvSpPr>
            <p:nvPr userDrawn="1">
              <p:custDataLst>
                <p:tags r:id="rId3"/>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pic>
        <p:nvPicPr>
          <p:cNvPr id="8" name="Picture 95" descr="elpengri"/>
          <p:cNvPicPr>
            <a:picLocks noChangeAspect="1" noChangeArrowheads="1"/>
          </p:cNvPicPr>
          <p:nvPr/>
        </p:nvPicPr>
        <p:blipFill>
          <a:blip r:embed="rId6"/>
          <a:srcRect/>
          <a:stretch>
            <a:fillRect/>
          </a:stretch>
        </p:blipFill>
        <p:spPr bwMode="auto">
          <a:xfrm>
            <a:off x="7681913" y="6424613"/>
            <a:ext cx="841375" cy="257175"/>
          </a:xfrm>
          <a:prstGeom prst="rect">
            <a:avLst/>
          </a:prstGeom>
          <a:noFill/>
          <a:ln w="9525">
            <a:noFill/>
            <a:miter lim="800000"/>
            <a:headEnd/>
            <a:tailEnd/>
          </a:ln>
        </p:spPr>
      </p:pic>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122239" y="1273179"/>
            <a:ext cx="8618537" cy="246221"/>
          </a:xfrm>
        </p:spPr>
        <p:txBody>
          <a:bodyPr/>
          <a:lstStyle/>
          <a:p>
            <a:pPr lvl="0"/>
            <a:endParaRPr lang="el-GR" noProof="0" smtClean="0"/>
          </a:p>
        </p:txBody>
      </p:sp>
      <p:sp>
        <p:nvSpPr>
          <p:cNvPr id="9" name="Rectangle 92"/>
          <p:cNvSpPr>
            <a:spLocks noGrp="1" noChangeArrowheads="1"/>
          </p:cNvSpPr>
          <p:nvPr>
            <p:ph type="sldNum" sz="quarter" idx="10"/>
          </p:nvPr>
        </p:nvSpPr>
        <p:spPr/>
        <p:txBody>
          <a:bodyPr/>
          <a:lstStyle>
            <a:lvl1pPr>
              <a:defRPr b="1"/>
            </a:lvl1pPr>
          </a:lstStyle>
          <a:p>
            <a:fld id="{72A16B8F-40FC-4A92-B715-EAE8E1D90A36}" type="slidenum">
              <a:rPr lang="en-US"/>
              <a:pPr/>
              <a:t>‹#›</a:t>
            </a:fld>
            <a:endParaRPr lang="en-US"/>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graphicFrame>
        <p:nvGraphicFramePr>
          <p:cNvPr id="6" name="Object 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65921" name="think-cell Slide" r:id="rId5" imgW="360" imgH="360" progId="">
              <p:embed/>
            </p:oleObj>
          </a:graphicData>
        </a:graphic>
      </p:graphicFrame>
      <p:grpSp>
        <p:nvGrpSpPr>
          <p:cNvPr id="7" name="McK Slide Elements"/>
          <p:cNvGrpSpPr>
            <a:grpSpLocks/>
          </p:cNvGrpSpPr>
          <p:nvPr/>
        </p:nvGrpSpPr>
        <p:grpSpPr bwMode="auto">
          <a:xfrm>
            <a:off x="122238" y="531813"/>
            <a:ext cx="8618537" cy="6162675"/>
            <a:chOff x="77" y="335"/>
            <a:chExt cx="5429" cy="3882"/>
          </a:xfrm>
        </p:grpSpPr>
        <p:sp>
          <p:nvSpPr>
            <p:cNvPr id="8"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9" name="McK Footnote" hidden="1"/>
            <p:cNvSpPr>
              <a:spLocks noChangeArrowheads="1"/>
            </p:cNvSpPr>
            <p:nvPr userDrawn="1">
              <p:custDataLst>
                <p:tags r:id="rId3"/>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pic>
        <p:nvPicPr>
          <p:cNvPr id="10" name="Picture 95" descr="elpengri"/>
          <p:cNvPicPr>
            <a:picLocks noChangeAspect="1" noChangeArrowheads="1"/>
          </p:cNvPicPr>
          <p:nvPr/>
        </p:nvPicPr>
        <p:blipFill>
          <a:blip r:embed="rId6"/>
          <a:srcRect/>
          <a:stretch>
            <a:fillRect/>
          </a:stretch>
        </p:blipFill>
        <p:spPr bwMode="auto">
          <a:xfrm>
            <a:off x="7681913" y="6424613"/>
            <a:ext cx="841375" cy="257175"/>
          </a:xfrm>
          <a:prstGeom prst="rect">
            <a:avLst/>
          </a:prstGeom>
          <a:noFill/>
          <a:ln w="9525">
            <a:noFill/>
            <a:miter lim="800000"/>
            <a:headEnd/>
            <a:tailEnd/>
          </a:ln>
        </p:spPr>
      </p:pic>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11" name="Rectangle 92"/>
          <p:cNvSpPr>
            <a:spLocks noGrp="1" noChangeArrowheads="1"/>
          </p:cNvSpPr>
          <p:nvPr>
            <p:ph type="sldNum" sz="quarter" idx="10"/>
          </p:nvPr>
        </p:nvSpPr>
        <p:spPr/>
        <p:txBody>
          <a:bodyPr/>
          <a:lstStyle>
            <a:lvl1pPr>
              <a:defRPr b="1"/>
            </a:lvl1pPr>
          </a:lstStyle>
          <a:p>
            <a:fld id="{E237DC38-46ED-4A05-B102-305E22B87E32}" type="slidenum">
              <a:rPr lang="en-US"/>
              <a:pPr/>
              <a:t>‹#›</a:t>
            </a:fld>
            <a:endParaRPr lang="en-US"/>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66945" name="think-cell Slide" r:id="rId5" imgW="360" imgH="360" progId="">
              <p:embed/>
            </p:oleObj>
          </a:graphicData>
        </a:graphic>
      </p:graphicFrame>
      <p:grpSp>
        <p:nvGrpSpPr>
          <p:cNvPr id="5" name="McK Slide Elements"/>
          <p:cNvGrpSpPr>
            <a:grpSpLocks/>
          </p:cNvGrpSpPr>
          <p:nvPr/>
        </p:nvGrpSpPr>
        <p:grpSpPr bwMode="auto">
          <a:xfrm>
            <a:off x="122238" y="531813"/>
            <a:ext cx="8618537" cy="6162675"/>
            <a:chOff x="77" y="335"/>
            <a:chExt cx="5429" cy="3882"/>
          </a:xfrm>
        </p:grpSpPr>
        <p:sp>
          <p:nvSpPr>
            <p:cNvPr id="6"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7" name="McK Footnote" hidden="1"/>
            <p:cNvSpPr>
              <a:spLocks noChangeArrowheads="1"/>
            </p:cNvSpPr>
            <p:nvPr userDrawn="1">
              <p:custDataLst>
                <p:tags r:id="rId3"/>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pic>
        <p:nvPicPr>
          <p:cNvPr id="8" name="Picture 95" descr="elpengri"/>
          <p:cNvPicPr>
            <a:picLocks noChangeAspect="1" noChangeArrowheads="1"/>
          </p:cNvPicPr>
          <p:nvPr/>
        </p:nvPicPr>
        <p:blipFill>
          <a:blip r:embed="rId6"/>
          <a:srcRect/>
          <a:stretch>
            <a:fillRect/>
          </a:stretch>
        </p:blipFill>
        <p:spPr bwMode="auto">
          <a:xfrm>
            <a:off x="7681913" y="6424613"/>
            <a:ext cx="841375" cy="257175"/>
          </a:xfrm>
          <a:prstGeom prst="rect">
            <a:avLst/>
          </a:prstGeom>
          <a:noFill/>
          <a:ln w="9525">
            <a:noFill/>
            <a:miter lim="800000"/>
            <a:headEnd/>
            <a:tailEnd/>
          </a:ln>
        </p:spPr>
      </p:pic>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22239" y="1273179"/>
            <a:ext cx="8618537" cy="246221"/>
          </a:xfrm>
        </p:spPr>
        <p:txBody>
          <a:bodyPr/>
          <a:lstStyle/>
          <a:p>
            <a:pPr lvl="0"/>
            <a:endParaRPr lang="el-GR" noProof="0" smtClean="0"/>
          </a:p>
        </p:txBody>
      </p:sp>
      <p:sp>
        <p:nvSpPr>
          <p:cNvPr id="9" name="Rectangle 92"/>
          <p:cNvSpPr>
            <a:spLocks noGrp="1" noChangeArrowheads="1"/>
          </p:cNvSpPr>
          <p:nvPr>
            <p:ph type="sldNum" sz="quarter" idx="10"/>
          </p:nvPr>
        </p:nvSpPr>
        <p:spPr/>
        <p:txBody>
          <a:bodyPr/>
          <a:lstStyle>
            <a:lvl1pPr>
              <a:defRPr b="1"/>
            </a:lvl1pPr>
          </a:lstStyle>
          <a:p>
            <a:fld id="{EF6D4988-89B7-4881-8B9E-2CE35D10CADC}" type="slidenum">
              <a:rPr lang="en-US"/>
              <a:pPr/>
              <a:t>‹#›</a:t>
            </a:fld>
            <a:endParaRPr lang="en-US"/>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graphicFrame>
        <p:nvGraphicFramePr>
          <p:cNvPr id="5" name="Object 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67969" name="think-cell Slide" r:id="rId5" imgW="360" imgH="360" progId="">
              <p:embed/>
            </p:oleObj>
          </a:graphicData>
        </a:graphic>
      </p:graphicFrame>
      <p:grpSp>
        <p:nvGrpSpPr>
          <p:cNvPr id="6" name="McK Slide Elements"/>
          <p:cNvGrpSpPr>
            <a:grpSpLocks/>
          </p:cNvGrpSpPr>
          <p:nvPr/>
        </p:nvGrpSpPr>
        <p:grpSpPr bwMode="auto">
          <a:xfrm>
            <a:off x="122238" y="531813"/>
            <a:ext cx="8618537" cy="6162675"/>
            <a:chOff x="77" y="335"/>
            <a:chExt cx="5429" cy="3882"/>
          </a:xfrm>
        </p:grpSpPr>
        <p:sp>
          <p:nvSpPr>
            <p:cNvPr id="7"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8" name="McK Footnote" hidden="1"/>
            <p:cNvSpPr>
              <a:spLocks noChangeArrowheads="1"/>
            </p:cNvSpPr>
            <p:nvPr userDrawn="1">
              <p:custDataLst>
                <p:tags r:id="rId3"/>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pic>
        <p:nvPicPr>
          <p:cNvPr id="9" name="Picture 95" descr="elpengri"/>
          <p:cNvPicPr>
            <a:picLocks noChangeAspect="1" noChangeArrowheads="1"/>
          </p:cNvPicPr>
          <p:nvPr/>
        </p:nvPicPr>
        <p:blipFill>
          <a:blip r:embed="rId6"/>
          <a:srcRect/>
          <a:stretch>
            <a:fillRect/>
          </a:stretch>
        </p:blipFill>
        <p:spPr bwMode="auto">
          <a:xfrm>
            <a:off x="7681913" y="6424613"/>
            <a:ext cx="841375" cy="257175"/>
          </a:xfrm>
          <a:prstGeom prst="rect">
            <a:avLst/>
          </a:prstGeom>
          <a:noFill/>
          <a:ln w="9525">
            <a:noFill/>
            <a:miter lim="800000"/>
            <a:headEnd/>
            <a:tailEnd/>
          </a:ln>
        </p:spPr>
      </p:pic>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6"/>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10" name="Rectangle 92"/>
          <p:cNvSpPr>
            <a:spLocks noGrp="1" noChangeArrowheads="1"/>
          </p:cNvSpPr>
          <p:nvPr>
            <p:ph type="sldNum" sz="quarter" idx="10"/>
          </p:nvPr>
        </p:nvSpPr>
        <p:spPr/>
        <p:txBody>
          <a:bodyPr/>
          <a:lstStyle>
            <a:lvl1pPr>
              <a:defRPr b="1"/>
            </a:lvl1pPr>
          </a:lstStyle>
          <a:p>
            <a:fld id="{86E4AA93-2DEE-4372-81E3-A1F510737756}"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94B32092-DE66-4671-B1F6-2C557F0CCBE7}"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0"/>
            <a:ext cx="1485900" cy="215900"/>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cs typeface="+mn-cs"/>
              </a:rPr>
              <a:t>CONFIDENTIAL</a:t>
            </a:r>
          </a:p>
        </p:txBody>
      </p:sp>
      <p:sp>
        <p:nvSpPr>
          <p:cNvPr id="5" name="McK Document" hidden="1"/>
          <p:cNvSpPr txBox="1">
            <a:spLocks noChangeArrowheads="1"/>
          </p:cNvSpPr>
          <p:nvPr/>
        </p:nvSpPr>
        <p:spPr bwMode="auto">
          <a:xfrm>
            <a:off x="2640013" y="4837113"/>
            <a:ext cx="5027612" cy="215900"/>
          </a:xfrm>
          <a:prstGeom prst="rect">
            <a:avLst/>
          </a:prstGeom>
          <a:noFill/>
          <a:ln>
            <a:noFill/>
          </a:ln>
          <a:effectLst/>
          <a:extLst/>
        </p:spPr>
        <p:txBody>
          <a:bodyPr lIns="0" tIns="0" rIns="0" bIns="0" anchor="b">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cs typeface="+mn-cs"/>
              </a:rPr>
              <a:t>Document</a:t>
            </a:r>
          </a:p>
        </p:txBody>
      </p:sp>
      <p:sp>
        <p:nvSpPr>
          <p:cNvPr id="6" name="McK Date" hidden="1"/>
          <p:cNvSpPr txBox="1">
            <a:spLocks noChangeArrowheads="1"/>
          </p:cNvSpPr>
          <p:nvPr/>
        </p:nvSpPr>
        <p:spPr bwMode="auto">
          <a:xfrm>
            <a:off x="2640013" y="5105400"/>
            <a:ext cx="5027612" cy="215900"/>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cs typeface="+mn-cs"/>
              </a:rPr>
              <a:t>Date</a:t>
            </a:r>
          </a:p>
        </p:txBody>
      </p:sp>
      <p:sp>
        <p:nvSpPr>
          <p:cNvPr id="7" name="McK Disclaimer" hidden="1"/>
          <p:cNvSpPr>
            <a:spLocks noChangeArrowheads="1"/>
          </p:cNvSpPr>
          <p:nvPr>
            <p:custDataLst>
              <p:tags r:id="rId1"/>
            </p:custDataLst>
          </p:nvPr>
        </p:nvSpPr>
        <p:spPr bwMode="auto">
          <a:xfrm>
            <a:off x="2640013" y="6096000"/>
            <a:ext cx="4595812" cy="554038"/>
          </a:xfrm>
          <a:prstGeom prst="rect">
            <a:avLst/>
          </a:prstGeom>
          <a:noFill/>
          <a:ln>
            <a:noFill/>
          </a:ln>
          <a:effectLst/>
          <a:extLst/>
        </p:spPr>
        <p:txBody>
          <a:bodyPr lIns="0" tIns="0" rIns="0" bIns="0" anchor="b">
            <a:spAutoFit/>
          </a:bodyPr>
          <a:lstStyle/>
          <a:p>
            <a:pPr defTabSz="803587"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66"/>
            <a:ext cx="5027612" cy="353943"/>
          </a:xfrm>
        </p:spPr>
        <p:txBody>
          <a:bodyPr/>
          <a:lstStyle>
            <a:lvl1pPr>
              <a:defRPr sz="23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600" y="36513"/>
            <a:ext cx="0" cy="123825"/>
          </a:xfrm>
          <a:prstGeom prst="rect">
            <a:avLst/>
          </a:prstGeom>
          <a:extLst/>
        </p:spPr>
        <p:txBody>
          <a:bodyPr vert="horz" wrap="none" lIns="0" tIns="0" rIns="0" bIns="0" numCol="1" anchor="t" anchorCtr="0" compatLnSpc="1">
            <a:prstTxWarp prst="textNoShape">
              <a:avLst/>
            </a:prstTxWarp>
            <a:spAutoFit/>
          </a:bodyPr>
          <a:lstStyle>
            <a:lvl1pPr algn="r">
              <a:defRPr sz="800" b="0">
                <a:solidFill>
                  <a:srgbClr val="000000"/>
                </a:solidFill>
                <a:cs typeface="+mn-cs"/>
              </a:defRPr>
            </a:lvl1pPr>
          </a:lstStyle>
          <a:p>
            <a:pPr>
              <a:defRPr/>
            </a:pPr>
            <a:endParaRPr lang="fr-F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6C8680A1-FD42-4290-A4FD-2BC52FD89F24}"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61" y="4319589"/>
            <a:ext cx="7616825" cy="123110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08061" y="4002857"/>
            <a:ext cx="7616825" cy="316732"/>
          </a:xfrm>
        </p:spPr>
        <p:txBody>
          <a:bodyPr anchor="b"/>
          <a:lstStyle>
            <a:lvl1pPr marL="0" indent="0">
              <a:buNone/>
              <a:defRPr sz="2000"/>
            </a:lvl1pPr>
            <a:lvl2pPr marL="456477" indent="0">
              <a:buNone/>
              <a:defRPr sz="1800"/>
            </a:lvl2pPr>
            <a:lvl3pPr marL="912950" indent="0">
              <a:buNone/>
              <a:defRPr sz="1600"/>
            </a:lvl3pPr>
            <a:lvl4pPr marL="1369429" indent="0">
              <a:buNone/>
              <a:defRPr sz="1400"/>
            </a:lvl4pPr>
            <a:lvl5pPr marL="1825903" indent="0">
              <a:buNone/>
              <a:defRPr sz="1400"/>
            </a:lvl5pPr>
            <a:lvl6pPr marL="2282371" indent="0">
              <a:buNone/>
              <a:defRPr sz="1400"/>
            </a:lvl6pPr>
            <a:lvl7pPr marL="2738848" indent="0">
              <a:buNone/>
              <a:defRPr sz="1400"/>
            </a:lvl7pPr>
            <a:lvl8pPr marL="3195329" indent="0">
              <a:buNone/>
              <a:defRPr sz="1400"/>
            </a:lvl8pPr>
            <a:lvl9pPr marL="3651804"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DEC400C7-3DF8-456D-85A1-EF8FE54C1BC2}"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7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2"/>
          <p:cNvSpPr>
            <a:spLocks noGrp="1" noChangeArrowheads="1"/>
          </p:cNvSpPr>
          <p:nvPr>
            <p:ph type="sldNum" sz="quarter" idx="10"/>
          </p:nvPr>
        </p:nvSpPr>
        <p:spPr>
          <a:ln/>
        </p:spPr>
        <p:txBody>
          <a:bodyPr/>
          <a:lstStyle>
            <a:lvl1pPr>
              <a:defRPr/>
            </a:lvl1pPr>
          </a:lstStyle>
          <a:p>
            <a:pPr>
              <a:defRPr/>
            </a:pPr>
            <a:fld id="{6308F666-781A-42F8-9FC8-661186ED7E8B}"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905"/>
            <a:ext cx="8066088" cy="677108"/>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47711" y="1393359"/>
            <a:ext cx="3959225"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1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0B6BC355-E48C-4852-A3E3-206FB76952D2}"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E36FA744-4C82-48BA-8D05-AB2CBFB35746}"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A2D1ED19-2285-4E1A-9CF3-C4DDD2E8DE83}"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727957A6-C50B-44D0-8CC0-715CF7F915B3}"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477" indent="0">
              <a:buNone/>
              <a:defRPr sz="2800"/>
            </a:lvl2pPr>
            <a:lvl3pPr marL="912950" indent="0">
              <a:buNone/>
              <a:defRPr sz="2400"/>
            </a:lvl3pPr>
            <a:lvl4pPr marL="1369429" indent="0">
              <a:buNone/>
              <a:defRPr sz="2000"/>
            </a:lvl4pPr>
            <a:lvl5pPr marL="1825903" indent="0">
              <a:buNone/>
              <a:defRPr sz="2000"/>
            </a:lvl5pPr>
            <a:lvl6pPr marL="2282371" indent="0">
              <a:buNone/>
              <a:defRPr sz="2000"/>
            </a:lvl6pPr>
            <a:lvl7pPr marL="2738848" indent="0">
              <a:buNone/>
              <a:defRPr sz="2000"/>
            </a:lvl7pPr>
            <a:lvl8pPr marL="3195329" indent="0">
              <a:buNone/>
              <a:defRPr sz="2000"/>
            </a:lvl8pPr>
            <a:lvl9pPr marL="3651804" indent="0">
              <a:buNone/>
              <a:defRPr sz="2000"/>
            </a:lvl9pPr>
          </a:lstStyle>
          <a:p>
            <a:pPr lvl="0"/>
            <a:endParaRPr lang="en-GB"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3DE82E07-E4D8-42DB-A817-7B99A78E1E48}"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032348" y="1273176"/>
            <a:ext cx="2708434"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92C64345-D6A1-427D-92F6-4C246C2146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677" indent="0">
              <a:buNone/>
              <a:defRPr sz="2800"/>
            </a:lvl2pPr>
            <a:lvl3pPr marL="913351" indent="0">
              <a:buNone/>
              <a:defRPr sz="2400"/>
            </a:lvl3pPr>
            <a:lvl4pPr marL="1370032" indent="0">
              <a:buNone/>
              <a:defRPr sz="2000"/>
            </a:lvl4pPr>
            <a:lvl5pPr marL="1826707" indent="0">
              <a:buNone/>
              <a:defRPr sz="2000"/>
            </a:lvl5pPr>
            <a:lvl6pPr marL="2283381" indent="0">
              <a:buNone/>
              <a:defRPr sz="2000"/>
            </a:lvl6pPr>
            <a:lvl7pPr marL="2740055" indent="0">
              <a:buNone/>
              <a:defRPr sz="2000"/>
            </a:lvl7pPr>
            <a:lvl8pPr marL="3196737" indent="0">
              <a:buNone/>
              <a:defRPr sz="2000"/>
            </a:lvl8pPr>
            <a:lvl9pPr marL="3653413" indent="0">
              <a:buNone/>
              <a:defRPr sz="2000"/>
            </a:lvl9pPr>
          </a:lstStyle>
          <a:p>
            <a:pPr lvl="0"/>
            <a:endParaRPr lang="en-GB"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5FDA0F5C-F486-4673-B62B-022E72069122}"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5240" y="230199"/>
            <a:ext cx="3385542" cy="2265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C3D38E6B-749B-4F91-AC05-C44AE22669BB}"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725D0AFA-453B-4D3D-B8DA-92BD09DDFDA6}"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84E9A7E3-528E-440F-A6EC-FFF15B8478A7}"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9063" y="230223"/>
            <a:ext cx="8618537" cy="67710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22274" y="1273175"/>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22274" y="1960564"/>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5096B4DC-ECCB-4195-84CC-4EA0DAD4BA6B}"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92D66E01-C612-4147-970F-0152D3D3467E}"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B6569A5F-4950-4AF0-937F-03A083D32FCF}"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9063" y="230190"/>
            <a:ext cx="86217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F2D8FDF7-3E3F-4427-A7AE-97065D29DBC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ags" Target="../tags/tag5.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2.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ags" Target="../tags/tag7.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2.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ags" Target="../tags/tag9.xml"/><Relationship Id="rId2" Type="http://schemas.openxmlformats.org/officeDocument/2006/relationships/slideLayout" Target="../slideLayouts/slideLayout51.xml"/><Relationship Id="rId16"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ags" Target="../tags/tag12.xml"/><Relationship Id="rId3" Type="http://schemas.openxmlformats.org/officeDocument/2006/relationships/slideLayout" Target="../slideLayouts/slideLayout67.xml"/><Relationship Id="rId21" Type="http://schemas.openxmlformats.org/officeDocument/2006/relationships/image" Target="../media/image2.pn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vmlDrawing" Target="../drawings/vmlDrawing2.vml"/><Relationship Id="rId2" Type="http://schemas.openxmlformats.org/officeDocument/2006/relationships/slideLayout" Target="../slideLayouts/slideLayout66.xml"/><Relationship Id="rId16" Type="http://schemas.openxmlformats.org/officeDocument/2006/relationships/theme" Target="../theme/theme5.xml"/><Relationship Id="rId20" Type="http://schemas.openxmlformats.org/officeDocument/2006/relationships/oleObject" Target="../embeddings/oleObject2.bin"/><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ags" Target="../tags/tag1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tags" Target="../tags/tag43.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74119" name="Object 39"/>
          <p:cNvGraphicFramePr>
            <a:graphicFrameLocks noChangeAspect="1"/>
          </p:cNvGraphicFramePr>
          <p:nvPr>
            <p:custDataLst>
              <p:tags r:id="rId20"/>
            </p:custDataLst>
          </p:nvPr>
        </p:nvGraphicFramePr>
        <p:xfrm>
          <a:off x="1588" y="1588"/>
          <a:ext cx="1587" cy="1587"/>
        </p:xfrm>
        <a:graphic>
          <a:graphicData uri="http://schemas.openxmlformats.org/presentationml/2006/ole">
            <p:oleObj spid="_x0000_s174119" name="think-cell Slide" r:id="rId22" imgW="360" imgH="360" progId="">
              <p:embed/>
            </p:oleObj>
          </a:graphicData>
        </a:graphic>
      </p:graphicFrame>
      <p:grpSp>
        <p:nvGrpSpPr>
          <p:cNvPr id="174121" name="McK Slide Elements"/>
          <p:cNvGrpSpPr>
            <a:grpSpLocks/>
          </p:cNvGrpSpPr>
          <p:nvPr/>
        </p:nvGrpSpPr>
        <p:grpSpPr bwMode="auto">
          <a:xfrm>
            <a:off x="122238"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p:spPr>
          <p:txBody>
            <a:bodyPr lIns="0" tIns="0" rIns="0" bIns="0">
              <a:spAutoFit/>
            </a:bodyP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92288" algn="l" defTabSz="895350">
                <a:spcBef>
                  <a:spcPct val="0"/>
                </a:spcBef>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latin typeface="Arial" charset="0"/>
                  <a:cs typeface="+mn-cs"/>
                </a:rPr>
                <a:t>Unit of measure</a:t>
              </a:r>
            </a:p>
          </p:txBody>
        </p:sp>
        <p:sp>
          <p:nvSpPr>
            <p:cNvPr id="2" name="McK Footnote" hidden="1"/>
            <p:cNvSpPr>
              <a:spLocks noChangeArrowheads="1"/>
            </p:cNvSpPr>
            <p:nvPr userDrawn="1">
              <p:custDataLst>
                <p:tags r:id="rId21"/>
              </p:custDataLst>
            </p:nvPr>
          </p:nvSpPr>
          <p:spPr bwMode="auto">
            <a:xfrm>
              <a:off x="79" y="3964"/>
              <a:ext cx="5160" cy="253"/>
            </a:xfrm>
            <a:prstGeom prst="rect">
              <a:avLst/>
            </a:prstGeom>
            <a:noFill/>
            <a:ln>
              <a:noFill/>
            </a:ln>
            <a:effectLst/>
            <a:extLst/>
          </p:spPr>
          <p:txBody>
            <a:bodyPr lIns="0" tIns="0" rIns="0" bIns="0" anchor="b"/>
            <a:lstStyle/>
            <a:p>
              <a:pPr marL="574016" indent="-574016" eaLnBrk="0" hangingPunct="0">
                <a:tabLst>
                  <a:tab pos="531202" algn="r"/>
                </a:tabLst>
                <a:defRPr/>
              </a:pPr>
              <a:r>
                <a:rPr lang="en-US" sz="1200" b="0">
                  <a:solidFill>
                    <a:schemeClr val="tx1"/>
                  </a:solidFill>
                  <a:cs typeface="+mn-cs"/>
                </a:rPr>
                <a:t>	*	Footnote</a:t>
              </a:r>
            </a:p>
            <a:p>
              <a:pPr marL="574016" indent="-574016" eaLnBrk="0" hangingPunct="0">
                <a:spcBef>
                  <a:spcPct val="20000"/>
                </a:spcBef>
                <a:tabLst>
                  <a:tab pos="531202" algn="r"/>
                </a:tabLst>
                <a:defRPr/>
              </a:pPr>
              <a:r>
                <a:rPr lang="en-US" sz="1200" b="0">
                  <a:solidFill>
                    <a:schemeClr val="tx1"/>
                  </a:solidFill>
                  <a:cs typeface="+mn-cs"/>
                </a:rPr>
                <a:t>	Source:	Source</a:t>
              </a:r>
            </a:p>
          </p:txBody>
        </p:sp>
      </p:grpSp>
      <p:sp>
        <p:nvSpPr>
          <p:cNvPr id="174122" name="Rectangle 2"/>
          <p:cNvSpPr>
            <a:spLocks noGrp="1" noChangeArrowheads="1"/>
          </p:cNvSpPr>
          <p:nvPr>
            <p:ph type="title"/>
          </p:nvPr>
        </p:nvSpPr>
        <p:spPr bwMode="auto">
          <a:xfrm>
            <a:off x="119063" y="230188"/>
            <a:ext cx="8618537" cy="67786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74123" name="Rectangle 3"/>
          <p:cNvSpPr>
            <a:spLocks noGrp="1" noChangeArrowheads="1"/>
          </p:cNvSpPr>
          <p:nvPr>
            <p:ph type="body" idx="1"/>
          </p:nvPr>
        </p:nvSpPr>
        <p:spPr bwMode="auto">
          <a:xfrm>
            <a:off x="122238" y="1273175"/>
            <a:ext cx="8618537" cy="1231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988"/>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r">
              <a:defRPr sz="1000" b="0">
                <a:solidFill>
                  <a:schemeClr val="tx1"/>
                </a:solidFill>
                <a:cs typeface="+mn-cs"/>
              </a:defRPr>
            </a:lvl1pPr>
          </a:lstStyle>
          <a:p>
            <a:pPr>
              <a:defRPr/>
            </a:pPr>
            <a:fld id="{CAD863AA-3F3A-491D-81E5-E49102812F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8" r:id="rId1"/>
    <p:sldLayoutId id="2147483875" r:id="rId2"/>
    <p:sldLayoutId id="2147483874" r:id="rId3"/>
    <p:sldLayoutId id="2147483873" r:id="rId4"/>
    <p:sldLayoutId id="2147483872" r:id="rId5"/>
    <p:sldLayoutId id="2147483871" r:id="rId6"/>
    <p:sldLayoutId id="2147483870" r:id="rId7"/>
    <p:sldLayoutId id="2147483869" r:id="rId8"/>
    <p:sldLayoutId id="2147483868" r:id="rId9"/>
    <p:sldLayoutId id="2147483867" r:id="rId10"/>
    <p:sldLayoutId id="2147483866" r:id="rId11"/>
    <p:sldLayoutId id="2147483865" r:id="rId12"/>
    <p:sldLayoutId id="2147483864" r:id="rId13"/>
    <p:sldLayoutId id="2147483863" r:id="rId14"/>
    <p:sldLayoutId id="2147483862" r:id="rId15"/>
    <p:sldLayoutId id="2147483861" r:id="rId16"/>
    <p:sldLayoutId id="2147483860" r:id="rId17"/>
  </p:sldLayoutIdLst>
  <p:hf hdr="0" ftr="0" dt="0"/>
  <p:txStyles>
    <p:titleStyle>
      <a:lvl1pPr algn="l" defTabSz="893763" rtl="0" eaLnBrk="0" fontAlgn="base" hangingPunct="0">
        <a:spcBef>
          <a:spcPct val="0"/>
        </a:spcBef>
        <a:spcAft>
          <a:spcPct val="0"/>
        </a:spcAft>
        <a:defRPr sz="4400" b="1">
          <a:solidFill>
            <a:schemeClr val="tx2"/>
          </a:solidFill>
          <a:latin typeface="+mj-lt"/>
          <a:ea typeface="+mj-ea"/>
          <a:cs typeface="+mj-cs"/>
        </a:defRPr>
      </a:lvl1pPr>
      <a:lvl2pPr algn="l" defTabSz="893763" rtl="0" eaLnBrk="0" fontAlgn="base" hangingPunct="0">
        <a:spcBef>
          <a:spcPct val="0"/>
        </a:spcBef>
        <a:spcAft>
          <a:spcPct val="0"/>
        </a:spcAft>
        <a:defRPr sz="4400" b="1">
          <a:solidFill>
            <a:schemeClr val="tx2"/>
          </a:solidFill>
          <a:latin typeface="Arial" charset="0"/>
        </a:defRPr>
      </a:lvl2pPr>
      <a:lvl3pPr algn="l" defTabSz="893763" rtl="0" eaLnBrk="0" fontAlgn="base" hangingPunct="0">
        <a:spcBef>
          <a:spcPct val="0"/>
        </a:spcBef>
        <a:spcAft>
          <a:spcPct val="0"/>
        </a:spcAft>
        <a:defRPr sz="4400" b="1">
          <a:solidFill>
            <a:schemeClr val="tx2"/>
          </a:solidFill>
          <a:latin typeface="Arial" charset="0"/>
        </a:defRPr>
      </a:lvl3pPr>
      <a:lvl4pPr algn="l" defTabSz="893763" rtl="0" eaLnBrk="0" fontAlgn="base" hangingPunct="0">
        <a:spcBef>
          <a:spcPct val="0"/>
        </a:spcBef>
        <a:spcAft>
          <a:spcPct val="0"/>
        </a:spcAft>
        <a:defRPr sz="4400" b="1">
          <a:solidFill>
            <a:schemeClr val="tx2"/>
          </a:solidFill>
          <a:latin typeface="Arial" charset="0"/>
        </a:defRPr>
      </a:lvl4pPr>
      <a:lvl5pPr algn="l" defTabSz="893763" rtl="0" eaLnBrk="0" fontAlgn="base" hangingPunct="0">
        <a:spcBef>
          <a:spcPct val="0"/>
        </a:spcBef>
        <a:spcAft>
          <a:spcPct val="0"/>
        </a:spcAft>
        <a:defRPr sz="4400" b="1">
          <a:solidFill>
            <a:schemeClr val="tx2"/>
          </a:solidFill>
          <a:latin typeface="Arial" charset="0"/>
        </a:defRPr>
      </a:lvl5pPr>
      <a:lvl6pPr marL="456677" algn="l" defTabSz="894325" rtl="0" fontAlgn="base">
        <a:spcBef>
          <a:spcPct val="0"/>
        </a:spcBef>
        <a:spcAft>
          <a:spcPct val="0"/>
        </a:spcAft>
        <a:defRPr b="1">
          <a:solidFill>
            <a:schemeClr val="tx2"/>
          </a:solidFill>
          <a:latin typeface="Arial" charset="0"/>
        </a:defRPr>
      </a:lvl6pPr>
      <a:lvl7pPr marL="913351" algn="l" defTabSz="894325" rtl="0" fontAlgn="base">
        <a:spcBef>
          <a:spcPct val="0"/>
        </a:spcBef>
        <a:spcAft>
          <a:spcPct val="0"/>
        </a:spcAft>
        <a:defRPr b="1">
          <a:solidFill>
            <a:schemeClr val="tx2"/>
          </a:solidFill>
          <a:latin typeface="Arial" charset="0"/>
        </a:defRPr>
      </a:lvl7pPr>
      <a:lvl8pPr marL="1370032" algn="l" defTabSz="894325" rtl="0" fontAlgn="base">
        <a:spcBef>
          <a:spcPct val="0"/>
        </a:spcBef>
        <a:spcAft>
          <a:spcPct val="0"/>
        </a:spcAft>
        <a:defRPr b="1">
          <a:solidFill>
            <a:schemeClr val="tx2"/>
          </a:solidFill>
          <a:latin typeface="Arial" charset="0"/>
        </a:defRPr>
      </a:lvl8pPr>
      <a:lvl9pPr marL="1826707" algn="l" defTabSz="894325" rtl="0" fontAlgn="base">
        <a:spcBef>
          <a:spcPct val="0"/>
        </a:spcBef>
        <a:spcAft>
          <a:spcPct val="0"/>
        </a:spcAft>
        <a:defRPr b="1">
          <a:solidFill>
            <a:schemeClr val="tx2"/>
          </a:solidFill>
          <a:latin typeface="Arial" charset="0"/>
        </a:defRPr>
      </a:lvl9pPr>
    </p:titleStyle>
    <p:bodyStyle>
      <a:lvl1pPr marL="341313" indent="-341313" algn="l" defTabSz="893763" rtl="0" eaLnBrk="0" fontAlgn="base" hangingPunct="0">
        <a:spcBef>
          <a:spcPct val="0"/>
        </a:spcBef>
        <a:spcAft>
          <a:spcPct val="0"/>
        </a:spcAft>
        <a:buSzPct val="120000"/>
        <a:buChar char="•"/>
        <a:defRPr sz="1600">
          <a:solidFill>
            <a:schemeClr val="tx1"/>
          </a:solidFill>
          <a:latin typeface="+mn-lt"/>
          <a:ea typeface="+mn-ea"/>
          <a:cs typeface="+mn-cs"/>
        </a:defRPr>
      </a:lvl1pPr>
      <a:lvl2pPr marL="142875" indent="-141288" algn="l" defTabSz="893763" rtl="0" eaLnBrk="0" fontAlgn="base" hangingPunct="0">
        <a:spcBef>
          <a:spcPct val="0"/>
        </a:spcBef>
        <a:spcAft>
          <a:spcPct val="0"/>
        </a:spcAft>
        <a:buSzPct val="120000"/>
        <a:buChar char="•"/>
        <a:defRPr sz="1600">
          <a:solidFill>
            <a:schemeClr val="tx1"/>
          </a:solidFill>
          <a:latin typeface="+mn-lt"/>
        </a:defRPr>
      </a:lvl2pPr>
      <a:lvl3pPr marL="293688" indent="-147638" algn="l" defTabSz="893763" rtl="0" eaLnBrk="0" fontAlgn="base" hangingPunct="0">
        <a:spcBef>
          <a:spcPct val="0"/>
        </a:spcBef>
        <a:spcAft>
          <a:spcPct val="0"/>
        </a:spcAft>
        <a:buChar char="–"/>
        <a:defRPr sz="1600">
          <a:solidFill>
            <a:schemeClr val="tx1"/>
          </a:solidFill>
          <a:latin typeface="+mn-lt"/>
        </a:defRPr>
      </a:lvl3pPr>
      <a:lvl4pPr marL="430213" indent="-133350" algn="l" defTabSz="893763" rtl="0" eaLnBrk="0" fontAlgn="base" hangingPunct="0">
        <a:spcBef>
          <a:spcPct val="0"/>
        </a:spcBef>
        <a:spcAft>
          <a:spcPct val="0"/>
        </a:spcAft>
        <a:buSzPct val="89000"/>
        <a:buChar char="•"/>
        <a:defRPr sz="1600">
          <a:solidFill>
            <a:schemeClr val="tx1"/>
          </a:solidFill>
          <a:latin typeface="+mn-lt"/>
        </a:defRPr>
      </a:lvl4pPr>
      <a:lvl5pPr marL="581025" indent="-147638" algn="l" defTabSz="893763" rtl="0" eaLnBrk="0" fontAlgn="base" hangingPunct="0">
        <a:spcBef>
          <a:spcPct val="0"/>
        </a:spcBef>
        <a:spcAft>
          <a:spcPct val="0"/>
        </a:spcAft>
        <a:buSzPct val="75000"/>
        <a:buChar char="–"/>
        <a:defRPr sz="1600">
          <a:solidFill>
            <a:schemeClr val="tx1"/>
          </a:solidFill>
          <a:latin typeface="+mn-lt"/>
        </a:defRPr>
      </a:lvl5pPr>
      <a:lvl6pPr marL="1038623" indent="-149058" algn="l" defTabSz="894325" rtl="0" fontAlgn="base">
        <a:spcBef>
          <a:spcPct val="0"/>
        </a:spcBef>
        <a:spcAft>
          <a:spcPct val="0"/>
        </a:spcAft>
        <a:buSzPct val="75000"/>
        <a:buChar char="–"/>
        <a:defRPr sz="1600">
          <a:solidFill>
            <a:schemeClr val="tx1"/>
          </a:solidFill>
          <a:latin typeface="+mn-lt"/>
        </a:defRPr>
      </a:lvl6pPr>
      <a:lvl7pPr marL="1495299" indent="-149058" algn="l" defTabSz="894325" rtl="0" fontAlgn="base">
        <a:spcBef>
          <a:spcPct val="0"/>
        </a:spcBef>
        <a:spcAft>
          <a:spcPct val="0"/>
        </a:spcAft>
        <a:buSzPct val="75000"/>
        <a:buChar char="–"/>
        <a:defRPr sz="1600">
          <a:solidFill>
            <a:schemeClr val="tx1"/>
          </a:solidFill>
          <a:latin typeface="+mn-lt"/>
        </a:defRPr>
      </a:lvl7pPr>
      <a:lvl8pPr marL="1951976" indent="-149058" algn="l" defTabSz="894325" rtl="0" fontAlgn="base">
        <a:spcBef>
          <a:spcPct val="0"/>
        </a:spcBef>
        <a:spcAft>
          <a:spcPct val="0"/>
        </a:spcAft>
        <a:buSzPct val="75000"/>
        <a:buChar char="–"/>
        <a:defRPr sz="1600">
          <a:solidFill>
            <a:schemeClr val="tx1"/>
          </a:solidFill>
          <a:latin typeface="+mn-lt"/>
        </a:defRPr>
      </a:lvl8pPr>
      <a:lvl9pPr marL="2408650" indent="-149058" algn="l" defTabSz="894325"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3351" rtl="0" eaLnBrk="1" latinLnBrk="0" hangingPunct="1">
        <a:defRPr sz="1800" kern="1200">
          <a:solidFill>
            <a:schemeClr val="tx1"/>
          </a:solidFill>
          <a:latin typeface="+mn-lt"/>
          <a:ea typeface="+mn-ea"/>
          <a:cs typeface="+mn-cs"/>
        </a:defRPr>
      </a:lvl1pPr>
      <a:lvl2pPr marL="456677" algn="l" defTabSz="913351" rtl="0" eaLnBrk="1" latinLnBrk="0" hangingPunct="1">
        <a:defRPr sz="1800" kern="1200">
          <a:solidFill>
            <a:schemeClr val="tx1"/>
          </a:solidFill>
          <a:latin typeface="+mn-lt"/>
          <a:ea typeface="+mn-ea"/>
          <a:cs typeface="+mn-cs"/>
        </a:defRPr>
      </a:lvl2pPr>
      <a:lvl3pPr marL="913351" algn="l" defTabSz="913351" rtl="0" eaLnBrk="1" latinLnBrk="0" hangingPunct="1">
        <a:defRPr sz="1800" kern="1200">
          <a:solidFill>
            <a:schemeClr val="tx1"/>
          </a:solidFill>
          <a:latin typeface="+mn-lt"/>
          <a:ea typeface="+mn-ea"/>
          <a:cs typeface="+mn-cs"/>
        </a:defRPr>
      </a:lvl3pPr>
      <a:lvl4pPr marL="1370032" algn="l" defTabSz="913351" rtl="0" eaLnBrk="1" latinLnBrk="0" hangingPunct="1">
        <a:defRPr sz="1800" kern="1200">
          <a:solidFill>
            <a:schemeClr val="tx1"/>
          </a:solidFill>
          <a:latin typeface="+mn-lt"/>
          <a:ea typeface="+mn-ea"/>
          <a:cs typeface="+mn-cs"/>
        </a:defRPr>
      </a:lvl4pPr>
      <a:lvl5pPr marL="1826707" algn="l" defTabSz="913351" rtl="0" eaLnBrk="1" latinLnBrk="0" hangingPunct="1">
        <a:defRPr sz="1800" kern="1200">
          <a:solidFill>
            <a:schemeClr val="tx1"/>
          </a:solidFill>
          <a:latin typeface="+mn-lt"/>
          <a:ea typeface="+mn-ea"/>
          <a:cs typeface="+mn-cs"/>
        </a:defRPr>
      </a:lvl5pPr>
      <a:lvl6pPr marL="2283381" algn="l" defTabSz="913351" rtl="0" eaLnBrk="1" latinLnBrk="0" hangingPunct="1">
        <a:defRPr sz="1800" kern="1200">
          <a:solidFill>
            <a:schemeClr val="tx1"/>
          </a:solidFill>
          <a:latin typeface="+mn-lt"/>
          <a:ea typeface="+mn-ea"/>
          <a:cs typeface="+mn-cs"/>
        </a:defRPr>
      </a:lvl6pPr>
      <a:lvl7pPr marL="2740055" algn="l" defTabSz="913351" rtl="0" eaLnBrk="1" latinLnBrk="0" hangingPunct="1">
        <a:defRPr sz="1800" kern="1200">
          <a:solidFill>
            <a:schemeClr val="tx1"/>
          </a:solidFill>
          <a:latin typeface="+mn-lt"/>
          <a:ea typeface="+mn-ea"/>
          <a:cs typeface="+mn-cs"/>
        </a:defRPr>
      </a:lvl7pPr>
      <a:lvl8pPr marL="3196737" algn="l" defTabSz="913351" rtl="0" eaLnBrk="1" latinLnBrk="0" hangingPunct="1">
        <a:defRPr sz="1800" kern="1200">
          <a:solidFill>
            <a:schemeClr val="tx1"/>
          </a:solidFill>
          <a:latin typeface="+mn-lt"/>
          <a:ea typeface="+mn-ea"/>
          <a:cs typeface="+mn-cs"/>
        </a:defRPr>
      </a:lvl8pPr>
      <a:lvl9pPr marL="3653413" algn="l" defTabSz="91335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2514" name="McK Slide Elements"/>
          <p:cNvGrpSpPr>
            <a:grpSpLocks/>
          </p:cNvGrpSpPr>
          <p:nvPr/>
        </p:nvGrpSpPr>
        <p:grpSpPr bwMode="auto">
          <a:xfrm>
            <a:off x="122238"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2" name="McK Footnote" hidden="1"/>
            <p:cNvSpPr>
              <a:spLocks noChangeArrowheads="1"/>
            </p:cNvSpPr>
            <p:nvPr userDrawn="1">
              <p:custDataLst>
                <p:tags r:id="rId17"/>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4016" indent="-574016" eaLnBrk="0" hangingPunct="0">
                <a:tabLst>
                  <a:tab pos="531202" algn="r"/>
                </a:tabLst>
                <a:defRPr/>
              </a:pPr>
              <a:r>
                <a:rPr lang="en-US" sz="1200" b="0">
                  <a:solidFill>
                    <a:srgbClr val="000000"/>
                  </a:solidFill>
                  <a:cs typeface="+mn-cs"/>
                </a:rPr>
                <a:t>	*	Footnote</a:t>
              </a:r>
            </a:p>
            <a:p>
              <a:pPr marL="574016" indent="-574016" eaLnBrk="0" hangingPunct="0">
                <a:spcBef>
                  <a:spcPct val="20000"/>
                </a:spcBef>
                <a:tabLst>
                  <a:tab pos="531202" algn="r"/>
                </a:tabLst>
                <a:defRPr/>
              </a:pPr>
              <a:r>
                <a:rPr lang="en-US" sz="1200" b="0">
                  <a:solidFill>
                    <a:srgbClr val="000000"/>
                  </a:solidFill>
                  <a:cs typeface="+mn-cs"/>
                </a:rPr>
                <a:t>	Source:	Source</a:t>
              </a:r>
            </a:p>
          </p:txBody>
        </p:sp>
      </p:grpSp>
      <p:sp>
        <p:nvSpPr>
          <p:cNvPr id="192515" name="Rectangle 2"/>
          <p:cNvSpPr>
            <a:spLocks noGrp="1" noChangeArrowheads="1"/>
          </p:cNvSpPr>
          <p:nvPr>
            <p:ph type="title"/>
          </p:nvPr>
        </p:nvSpPr>
        <p:spPr bwMode="auto">
          <a:xfrm>
            <a:off x="119063" y="230188"/>
            <a:ext cx="8618537" cy="3016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92516" name="Rectangle 3"/>
          <p:cNvSpPr>
            <a:spLocks noGrp="1" noChangeArrowheads="1"/>
          </p:cNvSpPr>
          <p:nvPr>
            <p:ph type="body" idx="1"/>
          </p:nvPr>
        </p:nvSpPr>
        <p:spPr bwMode="auto">
          <a:xfrm>
            <a:off x="122238" y="1273175"/>
            <a:ext cx="8618537" cy="1231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98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lgn="r">
              <a:defRPr sz="1000" b="0">
                <a:solidFill>
                  <a:srgbClr val="000000"/>
                </a:solidFill>
              </a:defRPr>
            </a:lvl1pPr>
          </a:lstStyle>
          <a:p>
            <a:fld id="{969E6192-D5A3-4E3B-B2DD-37A77F366A4D}" type="slidenum">
              <a:rPr lang="en-US"/>
              <a:pPr/>
              <a:t>‹#›</a:t>
            </a:fld>
            <a:endParaRPr lang="en-US"/>
          </a:p>
        </p:txBody>
      </p:sp>
      <p:pic>
        <p:nvPicPr>
          <p:cNvPr id="192518" name="Picture 95" descr="elpengri"/>
          <p:cNvPicPr>
            <a:picLocks noChangeAspect="1" noChangeArrowheads="1"/>
          </p:cNvPicPr>
          <p:nvPr/>
        </p:nvPicPr>
        <p:blipFill>
          <a:blip r:embed="rId18"/>
          <a:srcRect/>
          <a:stretch>
            <a:fillRect/>
          </a:stretch>
        </p:blipFill>
        <p:spPr bwMode="auto">
          <a:xfrm>
            <a:off x="7681913" y="6424613"/>
            <a:ext cx="841375" cy="257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Lst>
  <p:timing>
    <p:tnLst>
      <p:par>
        <p:cTn id="1" dur="indefinite" restart="never" nodeType="tmRoot"/>
      </p:par>
    </p:tnLst>
  </p:timing>
  <p:hf hdr="0" ftr="0" dt="0"/>
  <p:txStyles>
    <p:titleStyle>
      <a:lvl1pPr algn="l" defTabSz="893763" rtl="0" eaLnBrk="0" fontAlgn="base" hangingPunct="0">
        <a:spcBef>
          <a:spcPct val="0"/>
        </a:spcBef>
        <a:spcAft>
          <a:spcPct val="0"/>
        </a:spcAft>
        <a:defRPr sz="1900" b="1">
          <a:solidFill>
            <a:schemeClr val="tx2"/>
          </a:solidFill>
          <a:latin typeface="+mj-lt"/>
          <a:ea typeface="+mj-ea"/>
          <a:cs typeface="+mj-cs"/>
        </a:defRPr>
      </a:lvl1pPr>
      <a:lvl2pPr algn="l" defTabSz="893763" rtl="0" eaLnBrk="0" fontAlgn="base" hangingPunct="0">
        <a:spcBef>
          <a:spcPct val="0"/>
        </a:spcBef>
        <a:spcAft>
          <a:spcPct val="0"/>
        </a:spcAft>
        <a:defRPr sz="1900" b="1">
          <a:solidFill>
            <a:schemeClr val="tx2"/>
          </a:solidFill>
          <a:latin typeface="Arial" charset="0"/>
        </a:defRPr>
      </a:lvl2pPr>
      <a:lvl3pPr algn="l" defTabSz="893763" rtl="0" eaLnBrk="0" fontAlgn="base" hangingPunct="0">
        <a:spcBef>
          <a:spcPct val="0"/>
        </a:spcBef>
        <a:spcAft>
          <a:spcPct val="0"/>
        </a:spcAft>
        <a:defRPr sz="1900" b="1">
          <a:solidFill>
            <a:schemeClr val="tx2"/>
          </a:solidFill>
          <a:latin typeface="Arial" charset="0"/>
        </a:defRPr>
      </a:lvl3pPr>
      <a:lvl4pPr algn="l" defTabSz="893763" rtl="0" eaLnBrk="0" fontAlgn="base" hangingPunct="0">
        <a:spcBef>
          <a:spcPct val="0"/>
        </a:spcBef>
        <a:spcAft>
          <a:spcPct val="0"/>
        </a:spcAft>
        <a:defRPr sz="1900" b="1">
          <a:solidFill>
            <a:schemeClr val="tx2"/>
          </a:solidFill>
          <a:latin typeface="Arial" charset="0"/>
        </a:defRPr>
      </a:lvl4pPr>
      <a:lvl5pPr algn="l" defTabSz="893763" rtl="0" eaLnBrk="0" fontAlgn="base" hangingPunct="0">
        <a:spcBef>
          <a:spcPct val="0"/>
        </a:spcBef>
        <a:spcAft>
          <a:spcPct val="0"/>
        </a:spcAft>
        <a:defRPr sz="1900" b="1">
          <a:solidFill>
            <a:schemeClr val="tx2"/>
          </a:solidFill>
          <a:latin typeface="Arial" charset="0"/>
        </a:defRPr>
      </a:lvl5pPr>
      <a:lvl6pPr marL="456677" algn="l" defTabSz="894325" rtl="0" fontAlgn="base">
        <a:spcBef>
          <a:spcPct val="0"/>
        </a:spcBef>
        <a:spcAft>
          <a:spcPct val="0"/>
        </a:spcAft>
        <a:defRPr sz="1900" b="1">
          <a:solidFill>
            <a:schemeClr val="tx2"/>
          </a:solidFill>
          <a:latin typeface="Arial" charset="0"/>
        </a:defRPr>
      </a:lvl6pPr>
      <a:lvl7pPr marL="913351" algn="l" defTabSz="894325" rtl="0" fontAlgn="base">
        <a:spcBef>
          <a:spcPct val="0"/>
        </a:spcBef>
        <a:spcAft>
          <a:spcPct val="0"/>
        </a:spcAft>
        <a:defRPr sz="1900" b="1">
          <a:solidFill>
            <a:schemeClr val="tx2"/>
          </a:solidFill>
          <a:latin typeface="Arial" charset="0"/>
        </a:defRPr>
      </a:lvl7pPr>
      <a:lvl8pPr marL="1370032" algn="l" defTabSz="894325" rtl="0" fontAlgn="base">
        <a:spcBef>
          <a:spcPct val="0"/>
        </a:spcBef>
        <a:spcAft>
          <a:spcPct val="0"/>
        </a:spcAft>
        <a:defRPr sz="1900" b="1">
          <a:solidFill>
            <a:schemeClr val="tx2"/>
          </a:solidFill>
          <a:latin typeface="Arial" charset="0"/>
        </a:defRPr>
      </a:lvl8pPr>
      <a:lvl9pPr marL="1826707" algn="l" defTabSz="894325" rtl="0" fontAlgn="base">
        <a:spcBef>
          <a:spcPct val="0"/>
        </a:spcBef>
        <a:spcAft>
          <a:spcPct val="0"/>
        </a:spcAft>
        <a:defRPr sz="1900" b="1">
          <a:solidFill>
            <a:schemeClr val="tx2"/>
          </a:solidFill>
          <a:latin typeface="Arial" charset="0"/>
        </a:defRPr>
      </a:lvl9pPr>
    </p:titleStyle>
    <p:bodyStyle>
      <a:lvl1pPr marL="341313" indent="-341313" algn="l" defTabSz="893763" rtl="0" eaLnBrk="0" fontAlgn="base" hangingPunct="0">
        <a:spcBef>
          <a:spcPct val="0"/>
        </a:spcBef>
        <a:spcAft>
          <a:spcPct val="0"/>
        </a:spcAft>
        <a:buSzPct val="120000"/>
        <a:defRPr sz="1600">
          <a:solidFill>
            <a:schemeClr val="tx1"/>
          </a:solidFill>
          <a:latin typeface="+mn-lt"/>
          <a:ea typeface="+mn-ea"/>
          <a:cs typeface="+mn-cs"/>
        </a:defRPr>
      </a:lvl1pPr>
      <a:lvl2pPr marL="142875" indent="-141288" algn="l" defTabSz="893763" rtl="0" eaLnBrk="0" fontAlgn="base" hangingPunct="0">
        <a:spcBef>
          <a:spcPct val="0"/>
        </a:spcBef>
        <a:spcAft>
          <a:spcPct val="0"/>
        </a:spcAft>
        <a:buSzPct val="120000"/>
        <a:buChar char="•"/>
        <a:defRPr sz="1600">
          <a:solidFill>
            <a:schemeClr val="tx1"/>
          </a:solidFill>
          <a:latin typeface="+mn-lt"/>
        </a:defRPr>
      </a:lvl2pPr>
      <a:lvl3pPr marL="293688" indent="-147638" algn="l" defTabSz="893763" rtl="0" eaLnBrk="0" fontAlgn="base" hangingPunct="0">
        <a:spcBef>
          <a:spcPct val="0"/>
        </a:spcBef>
        <a:spcAft>
          <a:spcPct val="0"/>
        </a:spcAft>
        <a:buChar char="–"/>
        <a:defRPr sz="1600">
          <a:solidFill>
            <a:schemeClr val="tx1"/>
          </a:solidFill>
          <a:latin typeface="+mn-lt"/>
        </a:defRPr>
      </a:lvl3pPr>
      <a:lvl4pPr marL="430213" indent="-133350" algn="l" defTabSz="893763" rtl="0" eaLnBrk="0" fontAlgn="base" hangingPunct="0">
        <a:spcBef>
          <a:spcPct val="0"/>
        </a:spcBef>
        <a:spcAft>
          <a:spcPct val="0"/>
        </a:spcAft>
        <a:buSzPct val="89000"/>
        <a:buChar char="•"/>
        <a:defRPr sz="1600">
          <a:solidFill>
            <a:schemeClr val="tx1"/>
          </a:solidFill>
          <a:latin typeface="+mn-lt"/>
        </a:defRPr>
      </a:lvl4pPr>
      <a:lvl5pPr marL="581025" indent="-147638" algn="l" defTabSz="893763" rtl="0" eaLnBrk="0" fontAlgn="base" hangingPunct="0">
        <a:spcBef>
          <a:spcPct val="0"/>
        </a:spcBef>
        <a:spcAft>
          <a:spcPct val="0"/>
        </a:spcAft>
        <a:buSzPct val="75000"/>
        <a:buChar char="–"/>
        <a:defRPr sz="1600">
          <a:solidFill>
            <a:schemeClr val="tx1"/>
          </a:solidFill>
          <a:latin typeface="+mn-lt"/>
        </a:defRPr>
      </a:lvl5pPr>
      <a:lvl6pPr marL="1038623" indent="-149058" algn="l" defTabSz="894325" rtl="0" fontAlgn="base">
        <a:spcBef>
          <a:spcPct val="0"/>
        </a:spcBef>
        <a:spcAft>
          <a:spcPct val="0"/>
        </a:spcAft>
        <a:buSzPct val="75000"/>
        <a:buChar char="–"/>
        <a:defRPr sz="1600">
          <a:solidFill>
            <a:schemeClr val="tx1"/>
          </a:solidFill>
          <a:latin typeface="+mn-lt"/>
        </a:defRPr>
      </a:lvl6pPr>
      <a:lvl7pPr marL="1495299" indent="-149058" algn="l" defTabSz="894325" rtl="0" fontAlgn="base">
        <a:spcBef>
          <a:spcPct val="0"/>
        </a:spcBef>
        <a:spcAft>
          <a:spcPct val="0"/>
        </a:spcAft>
        <a:buSzPct val="75000"/>
        <a:buChar char="–"/>
        <a:defRPr sz="1600">
          <a:solidFill>
            <a:schemeClr val="tx1"/>
          </a:solidFill>
          <a:latin typeface="+mn-lt"/>
        </a:defRPr>
      </a:lvl7pPr>
      <a:lvl8pPr marL="1951976" indent="-149058" algn="l" defTabSz="894325" rtl="0" fontAlgn="base">
        <a:spcBef>
          <a:spcPct val="0"/>
        </a:spcBef>
        <a:spcAft>
          <a:spcPct val="0"/>
        </a:spcAft>
        <a:buSzPct val="75000"/>
        <a:buChar char="–"/>
        <a:defRPr sz="1600">
          <a:solidFill>
            <a:schemeClr val="tx1"/>
          </a:solidFill>
          <a:latin typeface="+mn-lt"/>
        </a:defRPr>
      </a:lvl8pPr>
      <a:lvl9pPr marL="2408650" indent="-149058" algn="l" defTabSz="894325" rtl="0" fontAlgn="base">
        <a:spcBef>
          <a:spcPct val="0"/>
        </a:spcBef>
        <a:spcAft>
          <a:spcPct val="0"/>
        </a:spcAft>
        <a:buSzPct val="75000"/>
        <a:buChar char="–"/>
        <a:defRPr sz="1600">
          <a:solidFill>
            <a:schemeClr val="tx1"/>
          </a:solidFill>
          <a:latin typeface="+mn-lt"/>
        </a:defRPr>
      </a:lvl9pPr>
    </p:bodyStyle>
    <p:otherStyle>
      <a:defPPr>
        <a:defRPr lang="el-GR"/>
      </a:defPPr>
      <a:lvl1pPr marL="0" algn="l" defTabSz="913351" rtl="0" eaLnBrk="1" latinLnBrk="0" hangingPunct="1">
        <a:defRPr sz="1800" kern="1200">
          <a:solidFill>
            <a:schemeClr val="tx1"/>
          </a:solidFill>
          <a:latin typeface="+mn-lt"/>
          <a:ea typeface="+mn-ea"/>
          <a:cs typeface="+mn-cs"/>
        </a:defRPr>
      </a:lvl1pPr>
      <a:lvl2pPr marL="456677" algn="l" defTabSz="913351" rtl="0" eaLnBrk="1" latinLnBrk="0" hangingPunct="1">
        <a:defRPr sz="1800" kern="1200">
          <a:solidFill>
            <a:schemeClr val="tx1"/>
          </a:solidFill>
          <a:latin typeface="+mn-lt"/>
          <a:ea typeface="+mn-ea"/>
          <a:cs typeface="+mn-cs"/>
        </a:defRPr>
      </a:lvl2pPr>
      <a:lvl3pPr marL="913351" algn="l" defTabSz="913351" rtl="0" eaLnBrk="1" latinLnBrk="0" hangingPunct="1">
        <a:defRPr sz="1800" kern="1200">
          <a:solidFill>
            <a:schemeClr val="tx1"/>
          </a:solidFill>
          <a:latin typeface="+mn-lt"/>
          <a:ea typeface="+mn-ea"/>
          <a:cs typeface="+mn-cs"/>
        </a:defRPr>
      </a:lvl3pPr>
      <a:lvl4pPr marL="1370032" algn="l" defTabSz="913351" rtl="0" eaLnBrk="1" latinLnBrk="0" hangingPunct="1">
        <a:defRPr sz="1800" kern="1200">
          <a:solidFill>
            <a:schemeClr val="tx1"/>
          </a:solidFill>
          <a:latin typeface="+mn-lt"/>
          <a:ea typeface="+mn-ea"/>
          <a:cs typeface="+mn-cs"/>
        </a:defRPr>
      </a:lvl4pPr>
      <a:lvl5pPr marL="1826707" algn="l" defTabSz="913351" rtl="0" eaLnBrk="1" latinLnBrk="0" hangingPunct="1">
        <a:defRPr sz="1800" kern="1200">
          <a:solidFill>
            <a:schemeClr val="tx1"/>
          </a:solidFill>
          <a:latin typeface="+mn-lt"/>
          <a:ea typeface="+mn-ea"/>
          <a:cs typeface="+mn-cs"/>
        </a:defRPr>
      </a:lvl5pPr>
      <a:lvl6pPr marL="2283381" algn="l" defTabSz="913351" rtl="0" eaLnBrk="1" latinLnBrk="0" hangingPunct="1">
        <a:defRPr sz="1800" kern="1200">
          <a:solidFill>
            <a:schemeClr val="tx1"/>
          </a:solidFill>
          <a:latin typeface="+mn-lt"/>
          <a:ea typeface="+mn-ea"/>
          <a:cs typeface="+mn-cs"/>
        </a:defRPr>
      </a:lvl6pPr>
      <a:lvl7pPr marL="2740055" algn="l" defTabSz="913351" rtl="0" eaLnBrk="1" latinLnBrk="0" hangingPunct="1">
        <a:defRPr sz="1800" kern="1200">
          <a:solidFill>
            <a:schemeClr val="tx1"/>
          </a:solidFill>
          <a:latin typeface="+mn-lt"/>
          <a:ea typeface="+mn-ea"/>
          <a:cs typeface="+mn-cs"/>
        </a:defRPr>
      </a:lvl7pPr>
      <a:lvl8pPr marL="3196737" algn="l" defTabSz="913351" rtl="0" eaLnBrk="1" latinLnBrk="0" hangingPunct="1">
        <a:defRPr sz="1800" kern="1200">
          <a:solidFill>
            <a:schemeClr val="tx1"/>
          </a:solidFill>
          <a:latin typeface="+mn-lt"/>
          <a:ea typeface="+mn-ea"/>
          <a:cs typeface="+mn-cs"/>
        </a:defRPr>
      </a:lvl8pPr>
      <a:lvl9pPr marL="3653413" algn="l" defTabSz="91335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8898" name="McK Slide Elements"/>
          <p:cNvGrpSpPr>
            <a:grpSpLocks/>
          </p:cNvGrpSpPr>
          <p:nvPr/>
        </p:nvGrpSpPr>
        <p:grpSpPr bwMode="auto">
          <a:xfrm>
            <a:off x="122238"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p:spPr>
          <p:txBody>
            <a:bodyPr lIns="0" tIns="0" rIns="0" bIns="0">
              <a:spAutoFit/>
            </a:bodyP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92288" algn="l" defTabSz="895350">
                <a:spcBef>
                  <a:spcPct val="0"/>
                </a:spcBef>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2" name="McK Footnote" hidden="1"/>
            <p:cNvSpPr>
              <a:spLocks noChangeArrowheads="1"/>
            </p:cNvSpPr>
            <p:nvPr userDrawn="1">
              <p:custDataLst>
                <p:tags r:id="rId19"/>
              </p:custDataLst>
            </p:nvPr>
          </p:nvSpPr>
          <p:spPr bwMode="auto">
            <a:xfrm>
              <a:off x="79" y="3964"/>
              <a:ext cx="5160" cy="253"/>
            </a:xfrm>
            <a:prstGeom prst="rect">
              <a:avLst/>
            </a:prstGeom>
            <a:noFill/>
            <a:ln>
              <a:noFill/>
            </a:ln>
            <a:effectLst/>
            <a:extLst/>
          </p:spPr>
          <p:txBody>
            <a:bodyPr lIns="0" tIns="0" rIns="0" bIns="0" anchor="b"/>
            <a:lstStyle/>
            <a:p>
              <a:pPr marL="574270" indent="-574270" eaLnBrk="0" hangingPunct="0">
                <a:tabLst>
                  <a:tab pos="531437" algn="r"/>
                </a:tabLst>
                <a:defRPr/>
              </a:pPr>
              <a:r>
                <a:rPr lang="en-US" sz="1200" b="0">
                  <a:solidFill>
                    <a:srgbClr val="000000"/>
                  </a:solidFill>
                  <a:cs typeface="+mn-cs"/>
                </a:rPr>
                <a:t>	*	Footnote</a:t>
              </a:r>
            </a:p>
            <a:p>
              <a:pPr marL="574270" indent="-574270" eaLnBrk="0" hangingPunct="0">
                <a:spcBef>
                  <a:spcPct val="20000"/>
                </a:spcBef>
                <a:tabLst>
                  <a:tab pos="531437" algn="r"/>
                </a:tabLst>
                <a:defRPr/>
              </a:pPr>
              <a:r>
                <a:rPr lang="en-US" sz="1200" b="0">
                  <a:solidFill>
                    <a:srgbClr val="000000"/>
                  </a:solidFill>
                  <a:cs typeface="+mn-cs"/>
                </a:rPr>
                <a:t>	Source:	Source</a:t>
              </a:r>
            </a:p>
          </p:txBody>
        </p:sp>
      </p:grpSp>
      <p:sp>
        <p:nvSpPr>
          <p:cNvPr id="208899" name="Rectangle 2"/>
          <p:cNvSpPr>
            <a:spLocks noGrp="1" noChangeArrowheads="1"/>
          </p:cNvSpPr>
          <p:nvPr>
            <p:ph type="title"/>
          </p:nvPr>
        </p:nvSpPr>
        <p:spPr bwMode="auto">
          <a:xfrm>
            <a:off x="119063" y="230188"/>
            <a:ext cx="8618537" cy="67786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208900" name="Rectangle 3"/>
          <p:cNvSpPr>
            <a:spLocks noGrp="1" noChangeArrowheads="1"/>
          </p:cNvSpPr>
          <p:nvPr>
            <p:ph type="body" idx="1"/>
          </p:nvPr>
        </p:nvSpPr>
        <p:spPr bwMode="auto">
          <a:xfrm>
            <a:off x="122238" y="1273175"/>
            <a:ext cx="8618537" cy="1231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988"/>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r">
              <a:defRPr sz="1000" b="0">
                <a:solidFill>
                  <a:srgbClr val="000000"/>
                </a:solidFill>
                <a:cs typeface="+mn-cs"/>
              </a:defRPr>
            </a:lvl1pPr>
          </a:lstStyle>
          <a:p>
            <a:pPr>
              <a:defRPr/>
            </a:pPr>
            <a:fld id="{F08EBD6B-C8EB-4A96-8467-2D646B7D995F}" type="slidenum">
              <a:rPr lang="en-US"/>
              <a:pPr>
                <a:defRPr/>
              </a:pPr>
              <a:t>‹#›</a:t>
            </a:fld>
            <a:endParaRPr lang="en-US"/>
          </a:p>
        </p:txBody>
      </p:sp>
      <p:pic>
        <p:nvPicPr>
          <p:cNvPr id="208902" name="Picture 95" descr="elpengri"/>
          <p:cNvPicPr>
            <a:picLocks noChangeAspect="1" noChangeArrowheads="1"/>
          </p:cNvPicPr>
          <p:nvPr userDrawn="1"/>
        </p:nvPicPr>
        <p:blipFill>
          <a:blip r:embed="rId20"/>
          <a:srcRect/>
          <a:stretch>
            <a:fillRect/>
          </a:stretch>
        </p:blipFill>
        <p:spPr bwMode="auto">
          <a:xfrm>
            <a:off x="7681913" y="6424613"/>
            <a:ext cx="841375" cy="257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4" r:id="rId1"/>
    <p:sldLayoutId id="2147483891" r:id="rId2"/>
    <p:sldLayoutId id="2147483890" r:id="rId3"/>
    <p:sldLayoutId id="2147483889" r:id="rId4"/>
    <p:sldLayoutId id="2147483888" r:id="rId5"/>
    <p:sldLayoutId id="2147483887" r:id="rId6"/>
    <p:sldLayoutId id="2147483886" r:id="rId7"/>
    <p:sldLayoutId id="2147483885" r:id="rId8"/>
    <p:sldLayoutId id="2147483884" r:id="rId9"/>
    <p:sldLayoutId id="2147483883" r:id="rId10"/>
    <p:sldLayoutId id="2147483882" r:id="rId11"/>
    <p:sldLayoutId id="2147483881" r:id="rId12"/>
    <p:sldLayoutId id="2147483880" r:id="rId13"/>
    <p:sldLayoutId id="2147483879" r:id="rId14"/>
    <p:sldLayoutId id="2147483878" r:id="rId15"/>
    <p:sldLayoutId id="2147483877" r:id="rId16"/>
    <p:sldLayoutId id="2147483876" r:id="rId17"/>
  </p:sldLayoutIdLst>
  <p:hf hdr="0" ftr="0" dt="0"/>
  <p:txStyles>
    <p:titleStyle>
      <a:lvl1pPr algn="l" defTabSz="893763" rtl="0" eaLnBrk="0" fontAlgn="base" hangingPunct="0">
        <a:spcBef>
          <a:spcPct val="0"/>
        </a:spcBef>
        <a:spcAft>
          <a:spcPct val="0"/>
        </a:spcAft>
        <a:defRPr sz="4400" b="1">
          <a:solidFill>
            <a:schemeClr val="tx2"/>
          </a:solidFill>
          <a:latin typeface="+mj-lt"/>
          <a:ea typeface="+mj-ea"/>
          <a:cs typeface="+mj-cs"/>
        </a:defRPr>
      </a:lvl1pPr>
      <a:lvl2pPr algn="l" defTabSz="893763" rtl="0" eaLnBrk="0" fontAlgn="base" hangingPunct="0">
        <a:spcBef>
          <a:spcPct val="0"/>
        </a:spcBef>
        <a:spcAft>
          <a:spcPct val="0"/>
        </a:spcAft>
        <a:defRPr sz="4400" b="1">
          <a:solidFill>
            <a:schemeClr val="tx2"/>
          </a:solidFill>
          <a:latin typeface="Arial" charset="0"/>
        </a:defRPr>
      </a:lvl2pPr>
      <a:lvl3pPr algn="l" defTabSz="893763" rtl="0" eaLnBrk="0" fontAlgn="base" hangingPunct="0">
        <a:spcBef>
          <a:spcPct val="0"/>
        </a:spcBef>
        <a:spcAft>
          <a:spcPct val="0"/>
        </a:spcAft>
        <a:defRPr sz="4400" b="1">
          <a:solidFill>
            <a:schemeClr val="tx2"/>
          </a:solidFill>
          <a:latin typeface="Arial" charset="0"/>
        </a:defRPr>
      </a:lvl3pPr>
      <a:lvl4pPr algn="l" defTabSz="893763" rtl="0" eaLnBrk="0" fontAlgn="base" hangingPunct="0">
        <a:spcBef>
          <a:spcPct val="0"/>
        </a:spcBef>
        <a:spcAft>
          <a:spcPct val="0"/>
        </a:spcAft>
        <a:defRPr sz="4400" b="1">
          <a:solidFill>
            <a:schemeClr val="tx2"/>
          </a:solidFill>
          <a:latin typeface="Arial" charset="0"/>
        </a:defRPr>
      </a:lvl4pPr>
      <a:lvl5pPr algn="l" defTabSz="893763" rtl="0" eaLnBrk="0" fontAlgn="base" hangingPunct="0">
        <a:spcBef>
          <a:spcPct val="0"/>
        </a:spcBef>
        <a:spcAft>
          <a:spcPct val="0"/>
        </a:spcAft>
        <a:defRPr sz="4400" b="1">
          <a:solidFill>
            <a:schemeClr val="tx2"/>
          </a:solidFill>
          <a:latin typeface="Arial" charset="0"/>
        </a:defRPr>
      </a:lvl5pPr>
      <a:lvl6pPr marL="456878" algn="l" defTabSz="894720" rtl="0" fontAlgn="base">
        <a:spcBef>
          <a:spcPct val="0"/>
        </a:spcBef>
        <a:spcAft>
          <a:spcPct val="0"/>
        </a:spcAft>
        <a:defRPr b="1">
          <a:solidFill>
            <a:schemeClr val="tx2"/>
          </a:solidFill>
          <a:latin typeface="Arial" charset="0"/>
        </a:defRPr>
      </a:lvl6pPr>
      <a:lvl7pPr marL="913754" algn="l" defTabSz="894720" rtl="0" fontAlgn="base">
        <a:spcBef>
          <a:spcPct val="0"/>
        </a:spcBef>
        <a:spcAft>
          <a:spcPct val="0"/>
        </a:spcAft>
        <a:defRPr b="1">
          <a:solidFill>
            <a:schemeClr val="tx2"/>
          </a:solidFill>
          <a:latin typeface="Arial" charset="0"/>
        </a:defRPr>
      </a:lvl7pPr>
      <a:lvl8pPr marL="1370635" algn="l" defTabSz="894720" rtl="0" fontAlgn="base">
        <a:spcBef>
          <a:spcPct val="0"/>
        </a:spcBef>
        <a:spcAft>
          <a:spcPct val="0"/>
        </a:spcAft>
        <a:defRPr b="1">
          <a:solidFill>
            <a:schemeClr val="tx2"/>
          </a:solidFill>
          <a:latin typeface="Arial" charset="0"/>
        </a:defRPr>
      </a:lvl8pPr>
      <a:lvl9pPr marL="1827511" algn="l" defTabSz="894720" rtl="0" fontAlgn="base">
        <a:spcBef>
          <a:spcPct val="0"/>
        </a:spcBef>
        <a:spcAft>
          <a:spcPct val="0"/>
        </a:spcAft>
        <a:defRPr b="1">
          <a:solidFill>
            <a:schemeClr val="tx2"/>
          </a:solidFill>
          <a:latin typeface="Arial" charset="0"/>
        </a:defRPr>
      </a:lvl9pPr>
    </p:titleStyle>
    <p:bodyStyle>
      <a:lvl1pPr marL="341313" indent="-341313" algn="l" defTabSz="893763" rtl="0" eaLnBrk="0" fontAlgn="base" hangingPunct="0">
        <a:spcBef>
          <a:spcPct val="0"/>
        </a:spcBef>
        <a:spcAft>
          <a:spcPct val="0"/>
        </a:spcAft>
        <a:buSzPct val="120000"/>
        <a:buChar char="•"/>
        <a:defRPr sz="1600">
          <a:solidFill>
            <a:schemeClr val="tx1"/>
          </a:solidFill>
          <a:latin typeface="+mn-lt"/>
          <a:ea typeface="+mn-ea"/>
          <a:cs typeface="+mn-cs"/>
        </a:defRPr>
      </a:lvl1pPr>
      <a:lvl2pPr marL="142875" indent="-141288" algn="l" defTabSz="893763" rtl="0" eaLnBrk="0" fontAlgn="base" hangingPunct="0">
        <a:spcBef>
          <a:spcPct val="0"/>
        </a:spcBef>
        <a:spcAft>
          <a:spcPct val="0"/>
        </a:spcAft>
        <a:buSzPct val="120000"/>
        <a:buChar char="•"/>
        <a:defRPr sz="1600">
          <a:solidFill>
            <a:schemeClr val="tx1"/>
          </a:solidFill>
          <a:latin typeface="+mn-lt"/>
        </a:defRPr>
      </a:lvl2pPr>
      <a:lvl3pPr marL="293688" indent="-147638" algn="l" defTabSz="893763" rtl="0" eaLnBrk="0" fontAlgn="base" hangingPunct="0">
        <a:spcBef>
          <a:spcPct val="0"/>
        </a:spcBef>
        <a:spcAft>
          <a:spcPct val="0"/>
        </a:spcAft>
        <a:buChar char="–"/>
        <a:defRPr sz="1600">
          <a:solidFill>
            <a:schemeClr val="tx1"/>
          </a:solidFill>
          <a:latin typeface="+mn-lt"/>
        </a:defRPr>
      </a:lvl3pPr>
      <a:lvl4pPr marL="430213" indent="-133350" algn="l" defTabSz="893763" rtl="0" eaLnBrk="0" fontAlgn="base" hangingPunct="0">
        <a:spcBef>
          <a:spcPct val="0"/>
        </a:spcBef>
        <a:spcAft>
          <a:spcPct val="0"/>
        </a:spcAft>
        <a:buSzPct val="89000"/>
        <a:buChar char="•"/>
        <a:defRPr sz="1600">
          <a:solidFill>
            <a:schemeClr val="tx1"/>
          </a:solidFill>
          <a:latin typeface="+mn-lt"/>
        </a:defRPr>
      </a:lvl4pPr>
      <a:lvl5pPr marL="581025" indent="-147638" algn="l" defTabSz="893763"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3754" rtl="0" eaLnBrk="1" latinLnBrk="0" hangingPunct="1">
        <a:defRPr sz="1800" kern="1200">
          <a:solidFill>
            <a:schemeClr val="tx1"/>
          </a:solidFill>
          <a:latin typeface="+mn-lt"/>
          <a:ea typeface="+mn-ea"/>
          <a:cs typeface="+mn-cs"/>
        </a:defRPr>
      </a:lvl1pPr>
      <a:lvl2pPr marL="456878" algn="l" defTabSz="913754" rtl="0" eaLnBrk="1" latinLnBrk="0" hangingPunct="1">
        <a:defRPr sz="1800" kern="1200">
          <a:solidFill>
            <a:schemeClr val="tx1"/>
          </a:solidFill>
          <a:latin typeface="+mn-lt"/>
          <a:ea typeface="+mn-ea"/>
          <a:cs typeface="+mn-cs"/>
        </a:defRPr>
      </a:lvl2pPr>
      <a:lvl3pPr marL="913754" algn="l" defTabSz="913754" rtl="0" eaLnBrk="1" latinLnBrk="0" hangingPunct="1">
        <a:defRPr sz="1800" kern="1200">
          <a:solidFill>
            <a:schemeClr val="tx1"/>
          </a:solidFill>
          <a:latin typeface="+mn-lt"/>
          <a:ea typeface="+mn-ea"/>
          <a:cs typeface="+mn-cs"/>
        </a:defRPr>
      </a:lvl3pPr>
      <a:lvl4pPr marL="1370635" algn="l" defTabSz="913754" rtl="0" eaLnBrk="1" latinLnBrk="0" hangingPunct="1">
        <a:defRPr sz="1800" kern="1200">
          <a:solidFill>
            <a:schemeClr val="tx1"/>
          </a:solidFill>
          <a:latin typeface="+mn-lt"/>
          <a:ea typeface="+mn-ea"/>
          <a:cs typeface="+mn-cs"/>
        </a:defRPr>
      </a:lvl4pPr>
      <a:lvl5pPr marL="1827511" algn="l" defTabSz="913754" rtl="0" eaLnBrk="1" latinLnBrk="0" hangingPunct="1">
        <a:defRPr sz="1800" kern="1200">
          <a:solidFill>
            <a:schemeClr val="tx1"/>
          </a:solidFill>
          <a:latin typeface="+mn-lt"/>
          <a:ea typeface="+mn-ea"/>
          <a:cs typeface="+mn-cs"/>
        </a:defRPr>
      </a:lvl5pPr>
      <a:lvl6pPr marL="2284387" algn="l" defTabSz="913754" rtl="0" eaLnBrk="1" latinLnBrk="0" hangingPunct="1">
        <a:defRPr sz="1800" kern="1200">
          <a:solidFill>
            <a:schemeClr val="tx1"/>
          </a:solidFill>
          <a:latin typeface="+mn-lt"/>
          <a:ea typeface="+mn-ea"/>
          <a:cs typeface="+mn-cs"/>
        </a:defRPr>
      </a:lvl6pPr>
      <a:lvl7pPr marL="2741264" algn="l" defTabSz="913754" rtl="0" eaLnBrk="1" latinLnBrk="0" hangingPunct="1">
        <a:defRPr sz="1800" kern="1200">
          <a:solidFill>
            <a:schemeClr val="tx1"/>
          </a:solidFill>
          <a:latin typeface="+mn-lt"/>
          <a:ea typeface="+mn-ea"/>
          <a:cs typeface="+mn-cs"/>
        </a:defRPr>
      </a:lvl7pPr>
      <a:lvl8pPr marL="3198145" algn="l" defTabSz="913754" rtl="0" eaLnBrk="1" latinLnBrk="0" hangingPunct="1">
        <a:defRPr sz="1800" kern="1200">
          <a:solidFill>
            <a:schemeClr val="tx1"/>
          </a:solidFill>
          <a:latin typeface="+mn-lt"/>
          <a:ea typeface="+mn-ea"/>
          <a:cs typeface="+mn-cs"/>
        </a:defRPr>
      </a:lvl8pPr>
      <a:lvl9pPr marL="3655023" algn="l" defTabSz="9137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 name="Rectangle 92"/>
          <p:cNvSpPr>
            <a:spLocks noGrp="1" noChangeArrowheads="1"/>
          </p:cNvSpPr>
          <p:nvPr>
            <p:ph type="sldNum" sz="quarter" idx="4"/>
          </p:nvPr>
        </p:nvSpPr>
        <p:spPr bwMode="auto">
          <a:xfrm>
            <a:off x="6899275" y="6511925"/>
            <a:ext cx="1866900" cy="1238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lgn="r">
              <a:defRPr sz="800" b="0">
                <a:solidFill>
                  <a:srgbClr val="000000"/>
                </a:solidFill>
              </a:defRPr>
            </a:lvl1pPr>
          </a:lstStyle>
          <a:p>
            <a:fld id="{F20C7752-7F4B-4A67-AE70-60D70FDA6161}" type="slidenum">
              <a:rPr lang="en-US"/>
              <a:pPr/>
              <a:t>‹#›</a:t>
            </a:fld>
            <a:endParaRPr lang="en-US"/>
          </a:p>
        </p:txBody>
      </p:sp>
      <p:grpSp>
        <p:nvGrpSpPr>
          <p:cNvPr id="227331" name="McK Slide Elements"/>
          <p:cNvGrpSpPr>
            <a:grpSpLocks/>
          </p:cNvGrpSpPr>
          <p:nvPr/>
        </p:nvGrpSpPr>
        <p:grpSpPr bwMode="auto">
          <a:xfrm>
            <a:off x="122238"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defRPr sz="2400">
                  <a:solidFill>
                    <a:schemeClr val="tx1"/>
                  </a:solidFill>
                  <a:latin typeface="Times New Roman" pitchFamily="18" charset="0"/>
                </a:defRPr>
              </a:lvl1pPr>
              <a:lvl2pPr marL="447675" defTabSz="895350">
                <a:defRPr sz="2400">
                  <a:solidFill>
                    <a:schemeClr val="tx1"/>
                  </a:solidFill>
                  <a:latin typeface="Times New Roman" pitchFamily="18" charset="0"/>
                </a:defRPr>
              </a:lvl2pPr>
              <a:lvl3pPr marL="895350" defTabSz="895350">
                <a:defRPr sz="2400">
                  <a:solidFill>
                    <a:schemeClr val="tx1"/>
                  </a:solidFill>
                  <a:latin typeface="Times New Roman" pitchFamily="18" charset="0"/>
                </a:defRPr>
              </a:lvl3pPr>
              <a:lvl4pPr marL="1344613" defTabSz="895350">
                <a:defRPr sz="2400">
                  <a:solidFill>
                    <a:schemeClr val="tx1"/>
                  </a:solidFill>
                  <a:latin typeface="Times New Roman" pitchFamily="18" charset="0"/>
                </a:defRPr>
              </a:lvl4pPr>
              <a:lvl5pPr marL="1792288" defTabSz="895350">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2" name="McK Footnote" hidden="1"/>
            <p:cNvSpPr>
              <a:spLocks noChangeArrowheads="1"/>
            </p:cNvSpPr>
            <p:nvPr userDrawn="1">
              <p:custDataLst>
                <p:tags r:id="rId17"/>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02" indent="-573702" eaLnBrk="0" hangingPunct="0">
                <a:tabLst>
                  <a:tab pos="530916" algn="r"/>
                </a:tabLst>
                <a:defRPr/>
              </a:pPr>
              <a:r>
                <a:rPr lang="en-US" sz="1200" b="0">
                  <a:solidFill>
                    <a:srgbClr val="000000"/>
                  </a:solidFill>
                  <a:cs typeface="+mn-cs"/>
                </a:rPr>
                <a:t>	*	Footnote</a:t>
              </a:r>
            </a:p>
            <a:p>
              <a:pPr marL="573702" indent="-573702" eaLnBrk="0" hangingPunct="0">
                <a:spcBef>
                  <a:spcPct val="20000"/>
                </a:spcBef>
                <a:tabLst>
                  <a:tab pos="530916" algn="r"/>
                </a:tabLst>
                <a:defRPr/>
              </a:pPr>
              <a:r>
                <a:rPr lang="en-US" sz="1200" b="0">
                  <a:solidFill>
                    <a:srgbClr val="000000"/>
                  </a:solidFill>
                  <a:cs typeface="+mn-cs"/>
                </a:rPr>
                <a:t>	Source:	Source</a:t>
              </a:r>
            </a:p>
          </p:txBody>
        </p:sp>
      </p:grpSp>
      <p:sp>
        <p:nvSpPr>
          <p:cNvPr id="227332" name="Rectangle 2"/>
          <p:cNvSpPr>
            <a:spLocks noGrp="1" noChangeArrowheads="1"/>
          </p:cNvSpPr>
          <p:nvPr>
            <p:ph type="title"/>
          </p:nvPr>
        </p:nvSpPr>
        <p:spPr bwMode="auto">
          <a:xfrm>
            <a:off x="119063" y="230188"/>
            <a:ext cx="8618537" cy="3317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227333" name="Rectangle 3"/>
          <p:cNvSpPr>
            <a:spLocks noGrp="1" noChangeArrowheads="1"/>
          </p:cNvSpPr>
          <p:nvPr>
            <p:ph type="body" idx="1"/>
          </p:nvPr>
        </p:nvSpPr>
        <p:spPr bwMode="auto">
          <a:xfrm>
            <a:off x="122238" y="1273175"/>
            <a:ext cx="8618537" cy="1231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27334" name="Picture 93" descr="elpengri"/>
          <p:cNvPicPr>
            <a:picLocks noChangeAspect="1" noChangeArrowheads="1"/>
          </p:cNvPicPr>
          <p:nvPr/>
        </p:nvPicPr>
        <p:blipFill>
          <a:blip r:embed="rId18"/>
          <a:srcRect/>
          <a:stretch>
            <a:fillRect/>
          </a:stretch>
        </p:blipFill>
        <p:spPr bwMode="auto">
          <a:xfrm>
            <a:off x="7681913" y="6443663"/>
            <a:ext cx="841375" cy="257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Lst>
  <p:timing>
    <p:tnLst>
      <p:par>
        <p:cTn id="1" dur="indefinite" restart="never" nodeType="tmRoot"/>
      </p:par>
    </p:tnLst>
  </p:timing>
  <p:hf hdr="0" ftr="0" dt="0"/>
  <p:txStyles>
    <p:titleStyle>
      <a:lvl1pPr algn="l" defTabSz="893763" rtl="0" eaLnBrk="0" fontAlgn="base" hangingPunct="0">
        <a:spcBef>
          <a:spcPct val="0"/>
        </a:spcBef>
        <a:spcAft>
          <a:spcPct val="0"/>
        </a:spcAft>
        <a:defRPr sz="2100" b="1">
          <a:solidFill>
            <a:schemeClr val="folHlink"/>
          </a:solidFill>
          <a:latin typeface="+mj-lt"/>
          <a:ea typeface="+mj-ea"/>
          <a:cs typeface="+mj-cs"/>
        </a:defRPr>
      </a:lvl1pPr>
      <a:lvl2pPr algn="l" defTabSz="893763" rtl="0" eaLnBrk="0" fontAlgn="base" hangingPunct="0">
        <a:spcBef>
          <a:spcPct val="0"/>
        </a:spcBef>
        <a:spcAft>
          <a:spcPct val="0"/>
        </a:spcAft>
        <a:defRPr sz="2100" b="1">
          <a:solidFill>
            <a:schemeClr val="folHlink"/>
          </a:solidFill>
          <a:latin typeface="Arial" charset="0"/>
        </a:defRPr>
      </a:lvl2pPr>
      <a:lvl3pPr algn="l" defTabSz="893763" rtl="0" eaLnBrk="0" fontAlgn="base" hangingPunct="0">
        <a:spcBef>
          <a:spcPct val="0"/>
        </a:spcBef>
        <a:spcAft>
          <a:spcPct val="0"/>
        </a:spcAft>
        <a:defRPr sz="2100" b="1">
          <a:solidFill>
            <a:schemeClr val="folHlink"/>
          </a:solidFill>
          <a:latin typeface="Arial" charset="0"/>
        </a:defRPr>
      </a:lvl3pPr>
      <a:lvl4pPr algn="l" defTabSz="893763" rtl="0" eaLnBrk="0" fontAlgn="base" hangingPunct="0">
        <a:spcBef>
          <a:spcPct val="0"/>
        </a:spcBef>
        <a:spcAft>
          <a:spcPct val="0"/>
        </a:spcAft>
        <a:defRPr sz="2100" b="1">
          <a:solidFill>
            <a:schemeClr val="folHlink"/>
          </a:solidFill>
          <a:latin typeface="Arial" charset="0"/>
        </a:defRPr>
      </a:lvl4pPr>
      <a:lvl5pPr algn="l" defTabSz="893763" rtl="0" eaLnBrk="0" fontAlgn="base" hangingPunct="0">
        <a:spcBef>
          <a:spcPct val="0"/>
        </a:spcBef>
        <a:spcAft>
          <a:spcPct val="0"/>
        </a:spcAft>
        <a:defRPr sz="2100" b="1">
          <a:solidFill>
            <a:schemeClr val="folHlink"/>
          </a:solidFill>
          <a:latin typeface="Arial" charset="0"/>
        </a:defRPr>
      </a:lvl5pPr>
      <a:lvl6pPr marL="456428" algn="l" defTabSz="893835" rtl="0" fontAlgn="base">
        <a:spcBef>
          <a:spcPct val="0"/>
        </a:spcBef>
        <a:spcAft>
          <a:spcPct val="0"/>
        </a:spcAft>
        <a:defRPr sz="2100" b="1">
          <a:solidFill>
            <a:schemeClr val="folHlink"/>
          </a:solidFill>
          <a:latin typeface="Arial" charset="0"/>
        </a:defRPr>
      </a:lvl6pPr>
      <a:lvl7pPr marL="912853" algn="l" defTabSz="893835" rtl="0" fontAlgn="base">
        <a:spcBef>
          <a:spcPct val="0"/>
        </a:spcBef>
        <a:spcAft>
          <a:spcPct val="0"/>
        </a:spcAft>
        <a:defRPr sz="2100" b="1">
          <a:solidFill>
            <a:schemeClr val="folHlink"/>
          </a:solidFill>
          <a:latin typeface="Arial" charset="0"/>
        </a:defRPr>
      </a:lvl7pPr>
      <a:lvl8pPr marL="1369283" algn="l" defTabSz="893835" rtl="0" fontAlgn="base">
        <a:spcBef>
          <a:spcPct val="0"/>
        </a:spcBef>
        <a:spcAft>
          <a:spcPct val="0"/>
        </a:spcAft>
        <a:defRPr sz="2100" b="1">
          <a:solidFill>
            <a:schemeClr val="folHlink"/>
          </a:solidFill>
          <a:latin typeface="Arial" charset="0"/>
        </a:defRPr>
      </a:lvl8pPr>
      <a:lvl9pPr marL="1825707" algn="l" defTabSz="893835" rtl="0" fontAlgn="base">
        <a:spcBef>
          <a:spcPct val="0"/>
        </a:spcBef>
        <a:spcAft>
          <a:spcPct val="0"/>
        </a:spcAft>
        <a:defRPr sz="2100" b="1">
          <a:solidFill>
            <a:schemeClr val="folHlink"/>
          </a:solidFill>
          <a:latin typeface="Arial" charset="0"/>
        </a:defRPr>
      </a:lvl9pPr>
    </p:titleStyle>
    <p:bodyStyle>
      <a:lvl1pPr marL="341313" indent="-341313" algn="l" defTabSz="893763" rtl="0" eaLnBrk="0" fontAlgn="base" hangingPunct="0">
        <a:spcBef>
          <a:spcPct val="0"/>
        </a:spcBef>
        <a:spcAft>
          <a:spcPct val="0"/>
        </a:spcAft>
        <a:buSzPct val="120000"/>
        <a:defRPr sz="1600">
          <a:solidFill>
            <a:schemeClr val="tx1"/>
          </a:solidFill>
          <a:latin typeface="+mn-lt"/>
          <a:ea typeface="+mn-ea"/>
          <a:cs typeface="+mn-cs"/>
        </a:defRPr>
      </a:lvl1pPr>
      <a:lvl2pPr marL="142875" indent="-141288" algn="l" defTabSz="893763" rtl="0" eaLnBrk="0" fontAlgn="base" hangingPunct="0">
        <a:spcBef>
          <a:spcPct val="0"/>
        </a:spcBef>
        <a:spcAft>
          <a:spcPct val="0"/>
        </a:spcAft>
        <a:buSzPct val="120000"/>
        <a:buChar char="•"/>
        <a:defRPr sz="1600">
          <a:solidFill>
            <a:schemeClr val="tx1"/>
          </a:solidFill>
          <a:latin typeface="+mn-lt"/>
        </a:defRPr>
      </a:lvl2pPr>
      <a:lvl3pPr marL="293688" indent="-147638" algn="l" defTabSz="893763" rtl="0" eaLnBrk="0" fontAlgn="base" hangingPunct="0">
        <a:spcBef>
          <a:spcPct val="0"/>
        </a:spcBef>
        <a:spcAft>
          <a:spcPct val="0"/>
        </a:spcAft>
        <a:buChar char="–"/>
        <a:defRPr sz="1600">
          <a:solidFill>
            <a:schemeClr val="tx1"/>
          </a:solidFill>
          <a:latin typeface="+mn-lt"/>
        </a:defRPr>
      </a:lvl3pPr>
      <a:lvl4pPr marL="430213" indent="-133350" algn="l" defTabSz="893763" rtl="0" eaLnBrk="0" fontAlgn="base" hangingPunct="0">
        <a:spcBef>
          <a:spcPct val="0"/>
        </a:spcBef>
        <a:spcAft>
          <a:spcPct val="0"/>
        </a:spcAft>
        <a:buSzPct val="89000"/>
        <a:buChar char="•"/>
        <a:defRPr sz="1600">
          <a:solidFill>
            <a:schemeClr val="tx1"/>
          </a:solidFill>
          <a:latin typeface="+mn-lt"/>
        </a:defRPr>
      </a:lvl4pPr>
      <a:lvl5pPr marL="581025" indent="-147638" algn="l" defTabSz="893763" rtl="0" eaLnBrk="0" fontAlgn="base" hangingPunct="0">
        <a:spcBef>
          <a:spcPct val="0"/>
        </a:spcBef>
        <a:spcAft>
          <a:spcPct val="0"/>
        </a:spcAft>
        <a:buSzPct val="75000"/>
        <a:buChar char="–"/>
        <a:defRPr sz="1600">
          <a:solidFill>
            <a:schemeClr val="tx1"/>
          </a:solidFill>
          <a:latin typeface="+mn-lt"/>
        </a:defRPr>
      </a:lvl5pPr>
      <a:lvl6pPr marL="1038055" indent="-148977" algn="l" defTabSz="893835" rtl="0" fontAlgn="base">
        <a:spcBef>
          <a:spcPct val="0"/>
        </a:spcBef>
        <a:spcAft>
          <a:spcPct val="0"/>
        </a:spcAft>
        <a:buSzPct val="75000"/>
        <a:buChar char="–"/>
        <a:defRPr sz="1600">
          <a:solidFill>
            <a:schemeClr val="tx1"/>
          </a:solidFill>
          <a:latin typeface="+mn-lt"/>
        </a:defRPr>
      </a:lvl6pPr>
      <a:lvl7pPr marL="1494484" indent="-148977" algn="l" defTabSz="893835" rtl="0" fontAlgn="base">
        <a:spcBef>
          <a:spcPct val="0"/>
        </a:spcBef>
        <a:spcAft>
          <a:spcPct val="0"/>
        </a:spcAft>
        <a:buSzPct val="75000"/>
        <a:buChar char="–"/>
        <a:defRPr sz="1600">
          <a:solidFill>
            <a:schemeClr val="tx1"/>
          </a:solidFill>
          <a:latin typeface="+mn-lt"/>
        </a:defRPr>
      </a:lvl7pPr>
      <a:lvl8pPr marL="1950910" indent="-148977" algn="l" defTabSz="893835" rtl="0" fontAlgn="base">
        <a:spcBef>
          <a:spcPct val="0"/>
        </a:spcBef>
        <a:spcAft>
          <a:spcPct val="0"/>
        </a:spcAft>
        <a:buSzPct val="75000"/>
        <a:buChar char="–"/>
        <a:defRPr sz="1600">
          <a:solidFill>
            <a:schemeClr val="tx1"/>
          </a:solidFill>
          <a:latin typeface="+mn-lt"/>
        </a:defRPr>
      </a:lvl8pPr>
      <a:lvl9pPr marL="2407335" indent="-148977" algn="l" defTabSz="893835"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2853" rtl="0" eaLnBrk="1" latinLnBrk="0" hangingPunct="1">
        <a:defRPr sz="1800" kern="1200">
          <a:solidFill>
            <a:schemeClr val="tx1"/>
          </a:solidFill>
          <a:latin typeface="+mn-lt"/>
          <a:ea typeface="+mn-ea"/>
          <a:cs typeface="+mn-cs"/>
        </a:defRPr>
      </a:lvl1pPr>
      <a:lvl2pPr marL="456428" algn="l" defTabSz="912853" rtl="0" eaLnBrk="1" latinLnBrk="0" hangingPunct="1">
        <a:defRPr sz="1800" kern="1200">
          <a:solidFill>
            <a:schemeClr val="tx1"/>
          </a:solidFill>
          <a:latin typeface="+mn-lt"/>
          <a:ea typeface="+mn-ea"/>
          <a:cs typeface="+mn-cs"/>
        </a:defRPr>
      </a:lvl2pPr>
      <a:lvl3pPr marL="912853" algn="l" defTabSz="912853" rtl="0" eaLnBrk="1" latinLnBrk="0" hangingPunct="1">
        <a:defRPr sz="1800" kern="1200">
          <a:solidFill>
            <a:schemeClr val="tx1"/>
          </a:solidFill>
          <a:latin typeface="+mn-lt"/>
          <a:ea typeface="+mn-ea"/>
          <a:cs typeface="+mn-cs"/>
        </a:defRPr>
      </a:lvl3pPr>
      <a:lvl4pPr marL="1369283" algn="l" defTabSz="912853" rtl="0" eaLnBrk="1" latinLnBrk="0" hangingPunct="1">
        <a:defRPr sz="1800" kern="1200">
          <a:solidFill>
            <a:schemeClr val="tx1"/>
          </a:solidFill>
          <a:latin typeface="+mn-lt"/>
          <a:ea typeface="+mn-ea"/>
          <a:cs typeface="+mn-cs"/>
        </a:defRPr>
      </a:lvl4pPr>
      <a:lvl5pPr marL="1825707" algn="l" defTabSz="912853" rtl="0" eaLnBrk="1" latinLnBrk="0" hangingPunct="1">
        <a:defRPr sz="1800" kern="1200">
          <a:solidFill>
            <a:schemeClr val="tx1"/>
          </a:solidFill>
          <a:latin typeface="+mn-lt"/>
          <a:ea typeface="+mn-ea"/>
          <a:cs typeface="+mn-cs"/>
        </a:defRPr>
      </a:lvl5pPr>
      <a:lvl6pPr marL="2282128" algn="l" defTabSz="912853" rtl="0" eaLnBrk="1" latinLnBrk="0" hangingPunct="1">
        <a:defRPr sz="1800" kern="1200">
          <a:solidFill>
            <a:schemeClr val="tx1"/>
          </a:solidFill>
          <a:latin typeface="+mn-lt"/>
          <a:ea typeface="+mn-ea"/>
          <a:cs typeface="+mn-cs"/>
        </a:defRPr>
      </a:lvl6pPr>
      <a:lvl7pPr marL="2738558" algn="l" defTabSz="912853" rtl="0" eaLnBrk="1" latinLnBrk="0" hangingPunct="1">
        <a:defRPr sz="1800" kern="1200">
          <a:solidFill>
            <a:schemeClr val="tx1"/>
          </a:solidFill>
          <a:latin typeface="+mn-lt"/>
          <a:ea typeface="+mn-ea"/>
          <a:cs typeface="+mn-cs"/>
        </a:defRPr>
      </a:lvl7pPr>
      <a:lvl8pPr marL="3194989" algn="l" defTabSz="912853" rtl="0" eaLnBrk="1" latinLnBrk="0" hangingPunct="1">
        <a:defRPr sz="1800" kern="1200">
          <a:solidFill>
            <a:schemeClr val="tx1"/>
          </a:solidFill>
          <a:latin typeface="+mn-lt"/>
          <a:ea typeface="+mn-ea"/>
          <a:cs typeface="+mn-cs"/>
        </a:defRPr>
      </a:lvl8pPr>
      <a:lvl9pPr marL="3651416" algn="l" defTabSz="9128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73096" name="Object 40"/>
          <p:cNvGraphicFramePr>
            <a:graphicFrameLocks noChangeAspect="1"/>
          </p:cNvGraphicFramePr>
          <p:nvPr>
            <p:custDataLst>
              <p:tags r:id="rId18"/>
            </p:custDataLst>
          </p:nvPr>
        </p:nvGraphicFramePr>
        <p:xfrm>
          <a:off x="1588" y="1588"/>
          <a:ext cx="1587" cy="1587"/>
        </p:xfrm>
        <a:graphic>
          <a:graphicData uri="http://schemas.openxmlformats.org/presentationml/2006/ole">
            <p:oleObj spid="_x0000_s173096" name="think-cell Slide" r:id="rId20" imgW="360" imgH="360" progId="">
              <p:embed/>
            </p:oleObj>
          </a:graphicData>
        </a:graphic>
      </p:graphicFrame>
      <p:grpSp>
        <p:nvGrpSpPr>
          <p:cNvPr id="173098" name="McK Slide Elements"/>
          <p:cNvGrpSpPr>
            <a:grpSpLocks/>
          </p:cNvGrpSpPr>
          <p:nvPr/>
        </p:nvGrpSpPr>
        <p:grpSpPr bwMode="auto">
          <a:xfrm>
            <a:off x="122238"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2" name="McK Footnote" hidden="1"/>
            <p:cNvSpPr>
              <a:spLocks noChangeArrowheads="1"/>
            </p:cNvSpPr>
            <p:nvPr userDrawn="1">
              <p:custDataLst>
                <p:tags r:id="rId19"/>
              </p:custDataLst>
            </p:nvPr>
          </p:nvSpPr>
          <p:spPr bwMode="auto">
            <a:xfrm>
              <a:off x="79" y="3964"/>
              <a:ext cx="5160" cy="253"/>
            </a:xfrm>
            <a:prstGeom prst="rect">
              <a:avLst/>
            </a:prstGeom>
            <a:noFill/>
            <a:ln>
              <a:noFill/>
            </a:ln>
            <a:effectLst/>
            <a:extLst>
              <a:ext uri="{909E8E84-426E-40DD-AFC4-6F175D3DCCD1}"/>
              <a:ext uri="{91240B29-F687-4F45-9708-019B960494DF}"/>
              <a:ext uri="{AF507438-7753-43E0-B8FC-AC1667EBCBE1}"/>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sp>
        <p:nvSpPr>
          <p:cNvPr id="173099" name="Rectangle 2"/>
          <p:cNvSpPr>
            <a:spLocks noGrp="1" noChangeArrowheads="1"/>
          </p:cNvSpPr>
          <p:nvPr>
            <p:ph type="title"/>
          </p:nvPr>
        </p:nvSpPr>
        <p:spPr bwMode="auto">
          <a:xfrm>
            <a:off x="119063" y="230188"/>
            <a:ext cx="8618537" cy="3016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73100" name="Rectangle 3"/>
          <p:cNvSpPr>
            <a:spLocks noGrp="1" noChangeArrowheads="1"/>
          </p:cNvSpPr>
          <p:nvPr>
            <p:ph type="body" idx="1"/>
          </p:nvPr>
        </p:nvSpPr>
        <p:spPr bwMode="auto">
          <a:xfrm>
            <a:off x="122238" y="1273175"/>
            <a:ext cx="8618537" cy="1231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98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lgn="r">
              <a:defRPr sz="1000" b="0">
                <a:solidFill>
                  <a:srgbClr val="000000"/>
                </a:solidFill>
              </a:defRPr>
            </a:lvl1pPr>
          </a:lstStyle>
          <a:p>
            <a:fld id="{3B81069F-E972-44C8-BBCD-3182AC18B8E4}" type="slidenum">
              <a:rPr lang="en-US"/>
              <a:pPr/>
              <a:t>‹#›</a:t>
            </a:fld>
            <a:endParaRPr lang="en-US"/>
          </a:p>
        </p:txBody>
      </p:sp>
      <p:pic>
        <p:nvPicPr>
          <p:cNvPr id="173102" name="Picture 95" descr="elpengri"/>
          <p:cNvPicPr>
            <a:picLocks noChangeAspect="1" noChangeArrowheads="1"/>
          </p:cNvPicPr>
          <p:nvPr/>
        </p:nvPicPr>
        <p:blipFill>
          <a:blip r:embed="rId21"/>
          <a:srcRect/>
          <a:stretch>
            <a:fillRect/>
          </a:stretch>
        </p:blipFill>
        <p:spPr bwMode="auto">
          <a:xfrm>
            <a:off x="7681913" y="6424613"/>
            <a:ext cx="841375" cy="257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Lst>
  <p:timing>
    <p:tnLst>
      <p:par>
        <p:cTn id="1" dur="indefinite" restart="never" nodeType="tmRoot"/>
      </p:par>
    </p:tnLst>
  </p:timing>
  <p:hf hdr="0" ftr="0" dt="0"/>
  <p:txStyles>
    <p:titleStyle>
      <a:lvl1pPr algn="l" defTabSz="893763" rtl="0" eaLnBrk="0" fontAlgn="base" hangingPunct="0">
        <a:spcBef>
          <a:spcPct val="0"/>
        </a:spcBef>
        <a:spcAft>
          <a:spcPct val="0"/>
        </a:spcAft>
        <a:defRPr sz="1900" b="1">
          <a:solidFill>
            <a:schemeClr val="tx2"/>
          </a:solidFill>
          <a:latin typeface="+mj-lt"/>
          <a:ea typeface="+mj-ea"/>
          <a:cs typeface="+mj-cs"/>
        </a:defRPr>
      </a:lvl1pPr>
      <a:lvl2pPr algn="l" defTabSz="893763" rtl="0" eaLnBrk="0" fontAlgn="base" hangingPunct="0">
        <a:spcBef>
          <a:spcPct val="0"/>
        </a:spcBef>
        <a:spcAft>
          <a:spcPct val="0"/>
        </a:spcAft>
        <a:defRPr sz="1900" b="1">
          <a:solidFill>
            <a:schemeClr val="tx2"/>
          </a:solidFill>
          <a:latin typeface="Arial" charset="0"/>
        </a:defRPr>
      </a:lvl2pPr>
      <a:lvl3pPr algn="l" defTabSz="893763" rtl="0" eaLnBrk="0" fontAlgn="base" hangingPunct="0">
        <a:spcBef>
          <a:spcPct val="0"/>
        </a:spcBef>
        <a:spcAft>
          <a:spcPct val="0"/>
        </a:spcAft>
        <a:defRPr sz="1900" b="1">
          <a:solidFill>
            <a:schemeClr val="tx2"/>
          </a:solidFill>
          <a:latin typeface="Arial" charset="0"/>
        </a:defRPr>
      </a:lvl3pPr>
      <a:lvl4pPr algn="l" defTabSz="893763" rtl="0" eaLnBrk="0" fontAlgn="base" hangingPunct="0">
        <a:spcBef>
          <a:spcPct val="0"/>
        </a:spcBef>
        <a:spcAft>
          <a:spcPct val="0"/>
        </a:spcAft>
        <a:defRPr sz="1900" b="1">
          <a:solidFill>
            <a:schemeClr val="tx2"/>
          </a:solidFill>
          <a:latin typeface="Arial" charset="0"/>
        </a:defRPr>
      </a:lvl4pPr>
      <a:lvl5pPr algn="l" defTabSz="893763" rtl="0" eaLnBrk="0" fontAlgn="base" hangingPunct="0">
        <a:spcBef>
          <a:spcPct val="0"/>
        </a:spcBef>
        <a:spcAft>
          <a:spcPct val="0"/>
        </a:spcAft>
        <a:defRPr sz="1900" b="1">
          <a:solidFill>
            <a:schemeClr val="tx2"/>
          </a:solidFill>
          <a:latin typeface="Arial" charset="0"/>
        </a:defRPr>
      </a:lvl5pPr>
      <a:lvl6pPr marL="456477" algn="l" defTabSz="893931" rtl="0" fontAlgn="base">
        <a:spcBef>
          <a:spcPct val="0"/>
        </a:spcBef>
        <a:spcAft>
          <a:spcPct val="0"/>
        </a:spcAft>
        <a:defRPr sz="1900" b="1">
          <a:solidFill>
            <a:schemeClr val="tx2"/>
          </a:solidFill>
          <a:latin typeface="Arial" charset="0"/>
        </a:defRPr>
      </a:lvl6pPr>
      <a:lvl7pPr marL="912950" algn="l" defTabSz="893931" rtl="0" fontAlgn="base">
        <a:spcBef>
          <a:spcPct val="0"/>
        </a:spcBef>
        <a:spcAft>
          <a:spcPct val="0"/>
        </a:spcAft>
        <a:defRPr sz="1900" b="1">
          <a:solidFill>
            <a:schemeClr val="tx2"/>
          </a:solidFill>
          <a:latin typeface="Arial" charset="0"/>
        </a:defRPr>
      </a:lvl7pPr>
      <a:lvl8pPr marL="1369429" algn="l" defTabSz="893931" rtl="0" fontAlgn="base">
        <a:spcBef>
          <a:spcPct val="0"/>
        </a:spcBef>
        <a:spcAft>
          <a:spcPct val="0"/>
        </a:spcAft>
        <a:defRPr sz="1900" b="1">
          <a:solidFill>
            <a:schemeClr val="tx2"/>
          </a:solidFill>
          <a:latin typeface="Arial" charset="0"/>
        </a:defRPr>
      </a:lvl8pPr>
      <a:lvl9pPr marL="1825903" algn="l" defTabSz="893931" rtl="0" fontAlgn="base">
        <a:spcBef>
          <a:spcPct val="0"/>
        </a:spcBef>
        <a:spcAft>
          <a:spcPct val="0"/>
        </a:spcAft>
        <a:defRPr sz="1900" b="1">
          <a:solidFill>
            <a:schemeClr val="tx2"/>
          </a:solidFill>
          <a:latin typeface="Arial" charset="0"/>
        </a:defRPr>
      </a:lvl9pPr>
    </p:titleStyle>
    <p:bodyStyle>
      <a:lvl1pPr marL="341313" indent="-341313" algn="l" defTabSz="893763" rtl="0" eaLnBrk="0" fontAlgn="base" hangingPunct="0">
        <a:spcBef>
          <a:spcPct val="0"/>
        </a:spcBef>
        <a:spcAft>
          <a:spcPct val="0"/>
        </a:spcAft>
        <a:buSzPct val="120000"/>
        <a:defRPr sz="1600">
          <a:solidFill>
            <a:schemeClr val="tx1"/>
          </a:solidFill>
          <a:latin typeface="+mn-lt"/>
          <a:ea typeface="+mn-ea"/>
          <a:cs typeface="+mn-cs"/>
        </a:defRPr>
      </a:lvl1pPr>
      <a:lvl2pPr marL="142875" indent="-141288" algn="l" defTabSz="893763" rtl="0" eaLnBrk="0" fontAlgn="base" hangingPunct="0">
        <a:spcBef>
          <a:spcPct val="0"/>
        </a:spcBef>
        <a:spcAft>
          <a:spcPct val="0"/>
        </a:spcAft>
        <a:buSzPct val="120000"/>
        <a:buChar char="•"/>
        <a:defRPr sz="1600">
          <a:solidFill>
            <a:schemeClr val="tx1"/>
          </a:solidFill>
          <a:latin typeface="+mn-lt"/>
        </a:defRPr>
      </a:lvl2pPr>
      <a:lvl3pPr marL="293688" indent="-147638" algn="l" defTabSz="893763" rtl="0" eaLnBrk="0" fontAlgn="base" hangingPunct="0">
        <a:spcBef>
          <a:spcPct val="0"/>
        </a:spcBef>
        <a:spcAft>
          <a:spcPct val="0"/>
        </a:spcAft>
        <a:buChar char="–"/>
        <a:defRPr sz="1600">
          <a:solidFill>
            <a:schemeClr val="tx1"/>
          </a:solidFill>
          <a:latin typeface="+mn-lt"/>
        </a:defRPr>
      </a:lvl3pPr>
      <a:lvl4pPr marL="430213" indent="-133350" algn="l" defTabSz="893763" rtl="0" eaLnBrk="0" fontAlgn="base" hangingPunct="0">
        <a:spcBef>
          <a:spcPct val="0"/>
        </a:spcBef>
        <a:spcAft>
          <a:spcPct val="0"/>
        </a:spcAft>
        <a:buSzPct val="89000"/>
        <a:buChar char="•"/>
        <a:defRPr sz="1600">
          <a:solidFill>
            <a:schemeClr val="tx1"/>
          </a:solidFill>
          <a:latin typeface="+mn-lt"/>
        </a:defRPr>
      </a:lvl4pPr>
      <a:lvl5pPr marL="581025" indent="-147638" algn="l" defTabSz="893763"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p:bodyStyle>
    <p:otherStyle>
      <a:defPPr>
        <a:defRPr lang="el-GR"/>
      </a:defPPr>
      <a:lvl1pPr marL="0" algn="l" defTabSz="912950" rtl="0" eaLnBrk="1" latinLnBrk="0" hangingPunct="1">
        <a:defRPr sz="1800" kern="1200">
          <a:solidFill>
            <a:schemeClr val="tx1"/>
          </a:solidFill>
          <a:latin typeface="+mn-lt"/>
          <a:ea typeface="+mn-ea"/>
          <a:cs typeface="+mn-cs"/>
        </a:defRPr>
      </a:lvl1pPr>
      <a:lvl2pPr marL="456477" algn="l" defTabSz="912950" rtl="0" eaLnBrk="1" latinLnBrk="0" hangingPunct="1">
        <a:defRPr sz="1800" kern="1200">
          <a:solidFill>
            <a:schemeClr val="tx1"/>
          </a:solidFill>
          <a:latin typeface="+mn-lt"/>
          <a:ea typeface="+mn-ea"/>
          <a:cs typeface="+mn-cs"/>
        </a:defRPr>
      </a:lvl2pPr>
      <a:lvl3pPr marL="912950" algn="l" defTabSz="912950" rtl="0" eaLnBrk="1" latinLnBrk="0" hangingPunct="1">
        <a:defRPr sz="1800" kern="1200">
          <a:solidFill>
            <a:schemeClr val="tx1"/>
          </a:solidFill>
          <a:latin typeface="+mn-lt"/>
          <a:ea typeface="+mn-ea"/>
          <a:cs typeface="+mn-cs"/>
        </a:defRPr>
      </a:lvl3pPr>
      <a:lvl4pPr marL="1369429" algn="l" defTabSz="912950" rtl="0" eaLnBrk="1" latinLnBrk="0" hangingPunct="1">
        <a:defRPr sz="1800" kern="1200">
          <a:solidFill>
            <a:schemeClr val="tx1"/>
          </a:solidFill>
          <a:latin typeface="+mn-lt"/>
          <a:ea typeface="+mn-ea"/>
          <a:cs typeface="+mn-cs"/>
        </a:defRPr>
      </a:lvl4pPr>
      <a:lvl5pPr marL="1825903" algn="l" defTabSz="912950" rtl="0" eaLnBrk="1" latinLnBrk="0" hangingPunct="1">
        <a:defRPr sz="1800" kern="1200">
          <a:solidFill>
            <a:schemeClr val="tx1"/>
          </a:solidFill>
          <a:latin typeface="+mn-lt"/>
          <a:ea typeface="+mn-ea"/>
          <a:cs typeface="+mn-cs"/>
        </a:defRPr>
      </a:lvl5pPr>
      <a:lvl6pPr marL="2282371" algn="l" defTabSz="912950" rtl="0" eaLnBrk="1" latinLnBrk="0" hangingPunct="1">
        <a:defRPr sz="1800" kern="1200">
          <a:solidFill>
            <a:schemeClr val="tx1"/>
          </a:solidFill>
          <a:latin typeface="+mn-lt"/>
          <a:ea typeface="+mn-ea"/>
          <a:cs typeface="+mn-cs"/>
        </a:defRPr>
      </a:lvl6pPr>
      <a:lvl7pPr marL="2738848" algn="l" defTabSz="912950" rtl="0" eaLnBrk="1" latinLnBrk="0" hangingPunct="1">
        <a:defRPr sz="1800" kern="1200">
          <a:solidFill>
            <a:schemeClr val="tx1"/>
          </a:solidFill>
          <a:latin typeface="+mn-lt"/>
          <a:ea typeface="+mn-ea"/>
          <a:cs typeface="+mn-cs"/>
        </a:defRPr>
      </a:lvl7pPr>
      <a:lvl8pPr marL="3195329" algn="l" defTabSz="912950" rtl="0" eaLnBrk="1" latinLnBrk="0" hangingPunct="1">
        <a:defRPr sz="1800" kern="1200">
          <a:solidFill>
            <a:schemeClr val="tx1"/>
          </a:solidFill>
          <a:latin typeface="+mn-lt"/>
          <a:ea typeface="+mn-ea"/>
          <a:cs typeface="+mn-cs"/>
        </a:defRPr>
      </a:lvl8pPr>
      <a:lvl9pPr marL="3651804" algn="l" defTabSz="91295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0098" name="McK Slide Elements"/>
          <p:cNvGrpSpPr>
            <a:grpSpLocks/>
          </p:cNvGrpSpPr>
          <p:nvPr/>
        </p:nvGrpSpPr>
        <p:grpSpPr bwMode="auto">
          <a:xfrm>
            <a:off x="122238"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p:spPr>
          <p:txBody>
            <a:bodyPr lIns="0" tIns="0" rIns="0" bIns="0">
              <a:spAutoFit/>
            </a:bodyP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92288" algn="l" defTabSz="895350">
                <a:spcBef>
                  <a:spcPct val="0"/>
                </a:spcBef>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cs typeface="+mn-cs"/>
                </a:rPr>
                <a:t>Unit of measure</a:t>
              </a:r>
            </a:p>
          </p:txBody>
        </p:sp>
        <p:sp>
          <p:nvSpPr>
            <p:cNvPr id="2" name="McK Footnote" hidden="1"/>
            <p:cNvSpPr>
              <a:spLocks noChangeArrowheads="1"/>
            </p:cNvSpPr>
            <p:nvPr userDrawn="1">
              <p:custDataLst>
                <p:tags r:id="rId19"/>
              </p:custDataLst>
            </p:nvPr>
          </p:nvSpPr>
          <p:spPr bwMode="auto">
            <a:xfrm>
              <a:off x="79" y="3964"/>
              <a:ext cx="5160" cy="253"/>
            </a:xfrm>
            <a:prstGeom prst="rect">
              <a:avLst/>
            </a:prstGeom>
            <a:noFill/>
            <a:ln>
              <a:noFill/>
            </a:ln>
            <a:effectLst/>
            <a:extLst/>
          </p:spPr>
          <p:txBody>
            <a:bodyPr lIns="0" tIns="0" rIns="0" bIns="0" anchor="b"/>
            <a:lstStyle/>
            <a:p>
              <a:pPr marL="573764" indent="-573764" eaLnBrk="0" hangingPunct="0">
                <a:tabLst>
                  <a:tab pos="530968" algn="r"/>
                </a:tabLst>
                <a:defRPr/>
              </a:pPr>
              <a:r>
                <a:rPr lang="en-US" sz="1200" b="0">
                  <a:solidFill>
                    <a:srgbClr val="000000"/>
                  </a:solidFill>
                  <a:cs typeface="+mn-cs"/>
                </a:rPr>
                <a:t>	*	Footnote</a:t>
              </a:r>
            </a:p>
            <a:p>
              <a:pPr marL="573764" indent="-573764" eaLnBrk="0" hangingPunct="0">
                <a:spcBef>
                  <a:spcPct val="20000"/>
                </a:spcBef>
                <a:tabLst>
                  <a:tab pos="530968" algn="r"/>
                </a:tabLst>
                <a:defRPr/>
              </a:pPr>
              <a:r>
                <a:rPr lang="en-US" sz="1200" b="0">
                  <a:solidFill>
                    <a:srgbClr val="000000"/>
                  </a:solidFill>
                  <a:cs typeface="+mn-cs"/>
                </a:rPr>
                <a:t>	Source:	Source</a:t>
              </a:r>
            </a:p>
          </p:txBody>
        </p:sp>
      </p:grpSp>
      <p:sp>
        <p:nvSpPr>
          <p:cNvPr id="260099" name="Rectangle 2"/>
          <p:cNvSpPr>
            <a:spLocks noGrp="1" noChangeArrowheads="1"/>
          </p:cNvSpPr>
          <p:nvPr>
            <p:ph type="title"/>
          </p:nvPr>
        </p:nvSpPr>
        <p:spPr bwMode="auto">
          <a:xfrm>
            <a:off x="119063" y="230188"/>
            <a:ext cx="8618537" cy="67786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260100" name="Rectangle 3"/>
          <p:cNvSpPr>
            <a:spLocks noGrp="1" noChangeArrowheads="1"/>
          </p:cNvSpPr>
          <p:nvPr>
            <p:ph type="body" idx="1"/>
          </p:nvPr>
        </p:nvSpPr>
        <p:spPr bwMode="auto">
          <a:xfrm>
            <a:off x="122238" y="1273175"/>
            <a:ext cx="8618537" cy="1231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988"/>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r">
              <a:defRPr sz="1000" b="0">
                <a:solidFill>
                  <a:srgbClr val="000000"/>
                </a:solidFill>
                <a:cs typeface="+mn-cs"/>
              </a:defRPr>
            </a:lvl1pPr>
          </a:lstStyle>
          <a:p>
            <a:pPr>
              <a:defRPr/>
            </a:pPr>
            <a:fld id="{F4BB880C-8714-4C80-BB78-BF7B439186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5" r:id="rId1"/>
    <p:sldLayoutId id="2147483907" r:id="rId2"/>
    <p:sldLayoutId id="2147483906" r:id="rId3"/>
    <p:sldLayoutId id="2147483905" r:id="rId4"/>
    <p:sldLayoutId id="2147483904" r:id="rId5"/>
    <p:sldLayoutId id="2147483903" r:id="rId6"/>
    <p:sldLayoutId id="2147483902" r:id="rId7"/>
    <p:sldLayoutId id="2147483901" r:id="rId8"/>
    <p:sldLayoutId id="2147483900" r:id="rId9"/>
    <p:sldLayoutId id="2147483899" r:id="rId10"/>
    <p:sldLayoutId id="2147483898" r:id="rId11"/>
    <p:sldLayoutId id="2147483897" r:id="rId12"/>
    <p:sldLayoutId id="2147483896" r:id="rId13"/>
    <p:sldLayoutId id="2147483895" r:id="rId14"/>
    <p:sldLayoutId id="2147483894" r:id="rId15"/>
    <p:sldLayoutId id="2147483893" r:id="rId16"/>
    <p:sldLayoutId id="2147483892" r:id="rId17"/>
  </p:sldLayoutIdLst>
  <p:hf hdr="0" ftr="0" dt="0"/>
  <p:txStyles>
    <p:titleStyle>
      <a:lvl1pPr algn="l" defTabSz="893763" rtl="0" eaLnBrk="0" fontAlgn="base" hangingPunct="0">
        <a:spcBef>
          <a:spcPct val="0"/>
        </a:spcBef>
        <a:spcAft>
          <a:spcPct val="0"/>
        </a:spcAft>
        <a:defRPr sz="4400" b="1">
          <a:solidFill>
            <a:schemeClr val="tx2"/>
          </a:solidFill>
          <a:latin typeface="+mj-lt"/>
          <a:ea typeface="+mj-ea"/>
          <a:cs typeface="+mj-cs"/>
        </a:defRPr>
      </a:lvl1pPr>
      <a:lvl2pPr algn="l" defTabSz="893763" rtl="0" eaLnBrk="0" fontAlgn="base" hangingPunct="0">
        <a:spcBef>
          <a:spcPct val="0"/>
        </a:spcBef>
        <a:spcAft>
          <a:spcPct val="0"/>
        </a:spcAft>
        <a:defRPr sz="4400" b="1">
          <a:solidFill>
            <a:schemeClr val="tx2"/>
          </a:solidFill>
          <a:latin typeface="Arial" charset="0"/>
        </a:defRPr>
      </a:lvl2pPr>
      <a:lvl3pPr algn="l" defTabSz="893763" rtl="0" eaLnBrk="0" fontAlgn="base" hangingPunct="0">
        <a:spcBef>
          <a:spcPct val="0"/>
        </a:spcBef>
        <a:spcAft>
          <a:spcPct val="0"/>
        </a:spcAft>
        <a:defRPr sz="4400" b="1">
          <a:solidFill>
            <a:schemeClr val="tx2"/>
          </a:solidFill>
          <a:latin typeface="Arial" charset="0"/>
        </a:defRPr>
      </a:lvl3pPr>
      <a:lvl4pPr algn="l" defTabSz="893763" rtl="0" eaLnBrk="0" fontAlgn="base" hangingPunct="0">
        <a:spcBef>
          <a:spcPct val="0"/>
        </a:spcBef>
        <a:spcAft>
          <a:spcPct val="0"/>
        </a:spcAft>
        <a:defRPr sz="4400" b="1">
          <a:solidFill>
            <a:schemeClr val="tx2"/>
          </a:solidFill>
          <a:latin typeface="Arial" charset="0"/>
        </a:defRPr>
      </a:lvl4pPr>
      <a:lvl5pPr algn="l" defTabSz="893763" rtl="0" eaLnBrk="0" fontAlgn="base" hangingPunct="0">
        <a:spcBef>
          <a:spcPct val="0"/>
        </a:spcBef>
        <a:spcAft>
          <a:spcPct val="0"/>
        </a:spcAft>
        <a:defRPr sz="4400" b="1">
          <a:solidFill>
            <a:schemeClr val="tx2"/>
          </a:solidFill>
          <a:latin typeface="Arial" charset="0"/>
        </a:defRPr>
      </a:lvl5pPr>
      <a:lvl6pPr marL="456477" algn="l" defTabSz="893931" rtl="0" fontAlgn="base">
        <a:spcBef>
          <a:spcPct val="0"/>
        </a:spcBef>
        <a:spcAft>
          <a:spcPct val="0"/>
        </a:spcAft>
        <a:defRPr b="1">
          <a:solidFill>
            <a:schemeClr val="tx2"/>
          </a:solidFill>
          <a:latin typeface="Arial" charset="0"/>
        </a:defRPr>
      </a:lvl6pPr>
      <a:lvl7pPr marL="912950" algn="l" defTabSz="893931" rtl="0" fontAlgn="base">
        <a:spcBef>
          <a:spcPct val="0"/>
        </a:spcBef>
        <a:spcAft>
          <a:spcPct val="0"/>
        </a:spcAft>
        <a:defRPr b="1">
          <a:solidFill>
            <a:schemeClr val="tx2"/>
          </a:solidFill>
          <a:latin typeface="Arial" charset="0"/>
        </a:defRPr>
      </a:lvl7pPr>
      <a:lvl8pPr marL="1369429" algn="l" defTabSz="893931" rtl="0" fontAlgn="base">
        <a:spcBef>
          <a:spcPct val="0"/>
        </a:spcBef>
        <a:spcAft>
          <a:spcPct val="0"/>
        </a:spcAft>
        <a:defRPr b="1">
          <a:solidFill>
            <a:schemeClr val="tx2"/>
          </a:solidFill>
          <a:latin typeface="Arial" charset="0"/>
        </a:defRPr>
      </a:lvl8pPr>
      <a:lvl9pPr marL="1825903" algn="l" defTabSz="893931" rtl="0" fontAlgn="base">
        <a:spcBef>
          <a:spcPct val="0"/>
        </a:spcBef>
        <a:spcAft>
          <a:spcPct val="0"/>
        </a:spcAft>
        <a:defRPr b="1">
          <a:solidFill>
            <a:schemeClr val="tx2"/>
          </a:solidFill>
          <a:latin typeface="Arial" charset="0"/>
        </a:defRPr>
      </a:lvl9pPr>
    </p:titleStyle>
    <p:bodyStyle>
      <a:lvl1pPr marL="341313" indent="-341313" algn="l" defTabSz="893763" rtl="0" eaLnBrk="0" fontAlgn="base" hangingPunct="0">
        <a:spcBef>
          <a:spcPct val="0"/>
        </a:spcBef>
        <a:spcAft>
          <a:spcPct val="0"/>
        </a:spcAft>
        <a:buSzPct val="120000"/>
        <a:buChar char="•"/>
        <a:defRPr sz="1600">
          <a:solidFill>
            <a:schemeClr val="tx1"/>
          </a:solidFill>
          <a:latin typeface="+mn-lt"/>
          <a:ea typeface="+mn-ea"/>
          <a:cs typeface="+mn-cs"/>
        </a:defRPr>
      </a:lvl1pPr>
      <a:lvl2pPr marL="142875" indent="-141288" algn="l" defTabSz="893763" rtl="0" eaLnBrk="0" fontAlgn="base" hangingPunct="0">
        <a:spcBef>
          <a:spcPct val="0"/>
        </a:spcBef>
        <a:spcAft>
          <a:spcPct val="0"/>
        </a:spcAft>
        <a:buSzPct val="120000"/>
        <a:buChar char="•"/>
        <a:defRPr sz="1600">
          <a:solidFill>
            <a:schemeClr val="tx1"/>
          </a:solidFill>
          <a:latin typeface="+mn-lt"/>
        </a:defRPr>
      </a:lvl2pPr>
      <a:lvl3pPr marL="293688" indent="-147638" algn="l" defTabSz="893763" rtl="0" eaLnBrk="0" fontAlgn="base" hangingPunct="0">
        <a:spcBef>
          <a:spcPct val="0"/>
        </a:spcBef>
        <a:spcAft>
          <a:spcPct val="0"/>
        </a:spcAft>
        <a:buChar char="–"/>
        <a:defRPr sz="1600">
          <a:solidFill>
            <a:schemeClr val="tx1"/>
          </a:solidFill>
          <a:latin typeface="+mn-lt"/>
        </a:defRPr>
      </a:lvl3pPr>
      <a:lvl4pPr marL="430213" indent="-133350" algn="l" defTabSz="893763" rtl="0" eaLnBrk="0" fontAlgn="base" hangingPunct="0">
        <a:spcBef>
          <a:spcPct val="0"/>
        </a:spcBef>
        <a:spcAft>
          <a:spcPct val="0"/>
        </a:spcAft>
        <a:buSzPct val="89000"/>
        <a:buChar char="•"/>
        <a:defRPr sz="1600">
          <a:solidFill>
            <a:schemeClr val="tx1"/>
          </a:solidFill>
          <a:latin typeface="+mn-lt"/>
        </a:defRPr>
      </a:lvl4pPr>
      <a:lvl5pPr marL="581025" indent="-147638" algn="l" defTabSz="893763"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2950" rtl="0" eaLnBrk="1" latinLnBrk="0" hangingPunct="1">
        <a:defRPr sz="1800" kern="1200">
          <a:solidFill>
            <a:schemeClr val="tx1"/>
          </a:solidFill>
          <a:latin typeface="+mn-lt"/>
          <a:ea typeface="+mn-ea"/>
          <a:cs typeface="+mn-cs"/>
        </a:defRPr>
      </a:lvl1pPr>
      <a:lvl2pPr marL="456477" algn="l" defTabSz="912950" rtl="0" eaLnBrk="1" latinLnBrk="0" hangingPunct="1">
        <a:defRPr sz="1800" kern="1200">
          <a:solidFill>
            <a:schemeClr val="tx1"/>
          </a:solidFill>
          <a:latin typeface="+mn-lt"/>
          <a:ea typeface="+mn-ea"/>
          <a:cs typeface="+mn-cs"/>
        </a:defRPr>
      </a:lvl2pPr>
      <a:lvl3pPr marL="912950" algn="l" defTabSz="912950" rtl="0" eaLnBrk="1" latinLnBrk="0" hangingPunct="1">
        <a:defRPr sz="1800" kern="1200">
          <a:solidFill>
            <a:schemeClr val="tx1"/>
          </a:solidFill>
          <a:latin typeface="+mn-lt"/>
          <a:ea typeface="+mn-ea"/>
          <a:cs typeface="+mn-cs"/>
        </a:defRPr>
      </a:lvl3pPr>
      <a:lvl4pPr marL="1369429" algn="l" defTabSz="912950" rtl="0" eaLnBrk="1" latinLnBrk="0" hangingPunct="1">
        <a:defRPr sz="1800" kern="1200">
          <a:solidFill>
            <a:schemeClr val="tx1"/>
          </a:solidFill>
          <a:latin typeface="+mn-lt"/>
          <a:ea typeface="+mn-ea"/>
          <a:cs typeface="+mn-cs"/>
        </a:defRPr>
      </a:lvl4pPr>
      <a:lvl5pPr marL="1825903" algn="l" defTabSz="912950" rtl="0" eaLnBrk="1" latinLnBrk="0" hangingPunct="1">
        <a:defRPr sz="1800" kern="1200">
          <a:solidFill>
            <a:schemeClr val="tx1"/>
          </a:solidFill>
          <a:latin typeface="+mn-lt"/>
          <a:ea typeface="+mn-ea"/>
          <a:cs typeface="+mn-cs"/>
        </a:defRPr>
      </a:lvl5pPr>
      <a:lvl6pPr marL="2282371" algn="l" defTabSz="912950" rtl="0" eaLnBrk="1" latinLnBrk="0" hangingPunct="1">
        <a:defRPr sz="1800" kern="1200">
          <a:solidFill>
            <a:schemeClr val="tx1"/>
          </a:solidFill>
          <a:latin typeface="+mn-lt"/>
          <a:ea typeface="+mn-ea"/>
          <a:cs typeface="+mn-cs"/>
        </a:defRPr>
      </a:lvl6pPr>
      <a:lvl7pPr marL="2738848" algn="l" defTabSz="912950" rtl="0" eaLnBrk="1" latinLnBrk="0" hangingPunct="1">
        <a:defRPr sz="1800" kern="1200">
          <a:solidFill>
            <a:schemeClr val="tx1"/>
          </a:solidFill>
          <a:latin typeface="+mn-lt"/>
          <a:ea typeface="+mn-ea"/>
          <a:cs typeface="+mn-cs"/>
        </a:defRPr>
      </a:lvl7pPr>
      <a:lvl8pPr marL="3195329" algn="l" defTabSz="912950" rtl="0" eaLnBrk="1" latinLnBrk="0" hangingPunct="1">
        <a:defRPr sz="1800" kern="1200">
          <a:solidFill>
            <a:schemeClr val="tx1"/>
          </a:solidFill>
          <a:latin typeface="+mn-lt"/>
          <a:ea typeface="+mn-ea"/>
          <a:cs typeface="+mn-cs"/>
        </a:defRPr>
      </a:lvl8pPr>
      <a:lvl9pPr marL="3651804" algn="l" defTabSz="9129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tags" Target="../tags/tag124.xml"/><Relationship Id="rId39" Type="http://schemas.openxmlformats.org/officeDocument/2006/relationships/tags" Target="../tags/tag137.xml"/><Relationship Id="rId21" Type="http://schemas.openxmlformats.org/officeDocument/2006/relationships/tags" Target="../tags/tag119.xml"/><Relationship Id="rId34" Type="http://schemas.openxmlformats.org/officeDocument/2006/relationships/tags" Target="../tags/tag132.xml"/><Relationship Id="rId42" Type="http://schemas.openxmlformats.org/officeDocument/2006/relationships/tags" Target="../tags/tag140.xml"/><Relationship Id="rId47" Type="http://schemas.openxmlformats.org/officeDocument/2006/relationships/tags" Target="../tags/tag145.xml"/><Relationship Id="rId50" Type="http://schemas.openxmlformats.org/officeDocument/2006/relationships/tags" Target="../tags/tag148.xml"/><Relationship Id="rId55" Type="http://schemas.openxmlformats.org/officeDocument/2006/relationships/tags" Target="../tags/tag153.xml"/><Relationship Id="rId63" Type="http://schemas.openxmlformats.org/officeDocument/2006/relationships/tags" Target="../tags/tag161.xml"/><Relationship Id="rId68" Type="http://schemas.openxmlformats.org/officeDocument/2006/relationships/oleObject" Target="../embeddings/oleObject26.bin"/><Relationship Id="rId7" Type="http://schemas.openxmlformats.org/officeDocument/2006/relationships/tags" Target="../tags/tag105.xml"/><Relationship Id="rId2" Type="http://schemas.openxmlformats.org/officeDocument/2006/relationships/tags" Target="../tags/tag100.xml"/><Relationship Id="rId16" Type="http://schemas.openxmlformats.org/officeDocument/2006/relationships/tags" Target="../tags/tag114.xml"/><Relationship Id="rId29" Type="http://schemas.openxmlformats.org/officeDocument/2006/relationships/tags" Target="../tags/tag127.xml"/><Relationship Id="rId1" Type="http://schemas.openxmlformats.org/officeDocument/2006/relationships/vmlDrawing" Target="../drawings/vmlDrawing23.v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tags" Target="../tags/tag122.xml"/><Relationship Id="rId32" Type="http://schemas.openxmlformats.org/officeDocument/2006/relationships/tags" Target="../tags/tag130.xml"/><Relationship Id="rId37" Type="http://schemas.openxmlformats.org/officeDocument/2006/relationships/tags" Target="../tags/tag135.xml"/><Relationship Id="rId40" Type="http://schemas.openxmlformats.org/officeDocument/2006/relationships/tags" Target="../tags/tag138.xml"/><Relationship Id="rId45" Type="http://schemas.openxmlformats.org/officeDocument/2006/relationships/tags" Target="../tags/tag143.xml"/><Relationship Id="rId53" Type="http://schemas.openxmlformats.org/officeDocument/2006/relationships/tags" Target="../tags/tag151.xml"/><Relationship Id="rId58" Type="http://schemas.openxmlformats.org/officeDocument/2006/relationships/tags" Target="../tags/tag156.xml"/><Relationship Id="rId66" Type="http://schemas.openxmlformats.org/officeDocument/2006/relationships/notesSlide" Target="../notesSlides/notesSlide1.xml"/><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tags" Target="../tags/tag126.xml"/><Relationship Id="rId36" Type="http://schemas.openxmlformats.org/officeDocument/2006/relationships/tags" Target="../tags/tag134.xml"/><Relationship Id="rId49" Type="http://schemas.openxmlformats.org/officeDocument/2006/relationships/tags" Target="../tags/tag147.xml"/><Relationship Id="rId57" Type="http://schemas.openxmlformats.org/officeDocument/2006/relationships/tags" Target="../tags/tag155.xml"/><Relationship Id="rId61" Type="http://schemas.openxmlformats.org/officeDocument/2006/relationships/tags" Target="../tags/tag159.xml"/><Relationship Id="rId10" Type="http://schemas.openxmlformats.org/officeDocument/2006/relationships/tags" Target="../tags/tag108.xml"/><Relationship Id="rId19" Type="http://schemas.openxmlformats.org/officeDocument/2006/relationships/tags" Target="../tags/tag117.xml"/><Relationship Id="rId31" Type="http://schemas.openxmlformats.org/officeDocument/2006/relationships/tags" Target="../tags/tag129.xml"/><Relationship Id="rId44" Type="http://schemas.openxmlformats.org/officeDocument/2006/relationships/tags" Target="../tags/tag142.xml"/><Relationship Id="rId52" Type="http://schemas.openxmlformats.org/officeDocument/2006/relationships/tags" Target="../tags/tag150.xml"/><Relationship Id="rId60" Type="http://schemas.openxmlformats.org/officeDocument/2006/relationships/tags" Target="../tags/tag158.xml"/><Relationship Id="rId65" Type="http://schemas.openxmlformats.org/officeDocument/2006/relationships/slideLayout" Target="../slideLayouts/slideLayout66.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tags" Target="../tags/tag125.xml"/><Relationship Id="rId30" Type="http://schemas.openxmlformats.org/officeDocument/2006/relationships/tags" Target="../tags/tag128.xml"/><Relationship Id="rId35" Type="http://schemas.openxmlformats.org/officeDocument/2006/relationships/tags" Target="../tags/tag133.xml"/><Relationship Id="rId43" Type="http://schemas.openxmlformats.org/officeDocument/2006/relationships/tags" Target="../tags/tag141.xml"/><Relationship Id="rId48" Type="http://schemas.openxmlformats.org/officeDocument/2006/relationships/tags" Target="../tags/tag146.xml"/><Relationship Id="rId56" Type="http://schemas.openxmlformats.org/officeDocument/2006/relationships/tags" Target="../tags/tag154.xml"/><Relationship Id="rId64" Type="http://schemas.openxmlformats.org/officeDocument/2006/relationships/tags" Target="../tags/tag162.xml"/><Relationship Id="rId69" Type="http://schemas.openxmlformats.org/officeDocument/2006/relationships/oleObject" Target="../embeddings/oleObject27.bin"/><Relationship Id="rId8" Type="http://schemas.openxmlformats.org/officeDocument/2006/relationships/tags" Target="../tags/tag106.xml"/><Relationship Id="rId51" Type="http://schemas.openxmlformats.org/officeDocument/2006/relationships/tags" Target="../tags/tag149.xml"/><Relationship Id="rId3" Type="http://schemas.openxmlformats.org/officeDocument/2006/relationships/tags" Target="../tags/tag101.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tags" Target="../tags/tag123.xml"/><Relationship Id="rId33" Type="http://schemas.openxmlformats.org/officeDocument/2006/relationships/tags" Target="../tags/tag131.xml"/><Relationship Id="rId38" Type="http://schemas.openxmlformats.org/officeDocument/2006/relationships/tags" Target="../tags/tag136.xml"/><Relationship Id="rId46" Type="http://schemas.openxmlformats.org/officeDocument/2006/relationships/tags" Target="../tags/tag144.xml"/><Relationship Id="rId59" Type="http://schemas.openxmlformats.org/officeDocument/2006/relationships/tags" Target="../tags/tag157.xml"/><Relationship Id="rId67" Type="http://schemas.openxmlformats.org/officeDocument/2006/relationships/oleObject" Target="../embeddings/oleObject25.bin"/><Relationship Id="rId20" Type="http://schemas.openxmlformats.org/officeDocument/2006/relationships/tags" Target="../tags/tag118.xml"/><Relationship Id="rId41" Type="http://schemas.openxmlformats.org/officeDocument/2006/relationships/tags" Target="../tags/tag139.xml"/><Relationship Id="rId54" Type="http://schemas.openxmlformats.org/officeDocument/2006/relationships/tags" Target="../tags/tag152.xml"/><Relationship Id="rId62" Type="http://schemas.openxmlformats.org/officeDocument/2006/relationships/tags" Target="../tags/tag160.xml"/></Relationships>
</file>

<file path=ppt/slides/_rels/slide11.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image" Target="../media/image19.emf"/><Relationship Id="rId2" Type="http://schemas.openxmlformats.org/officeDocument/2006/relationships/tags" Target="../tags/tag163.xml"/><Relationship Id="rId16" Type="http://schemas.openxmlformats.org/officeDocument/2006/relationships/oleObject" Target="../embeddings/oleObject28.bin"/><Relationship Id="rId1" Type="http://schemas.openxmlformats.org/officeDocument/2006/relationships/vmlDrawing" Target="../drawings/vmlDrawing24.v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notesSlide" Target="../notesSlides/notesSlide2.xml"/><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tags" Target="../tags/tag191.xml"/><Relationship Id="rId26" Type="http://schemas.openxmlformats.org/officeDocument/2006/relationships/tags" Target="../tags/tag199.xml"/><Relationship Id="rId3" Type="http://schemas.openxmlformats.org/officeDocument/2006/relationships/tags" Target="../tags/tag176.xml"/><Relationship Id="rId21" Type="http://schemas.openxmlformats.org/officeDocument/2006/relationships/tags" Target="../tags/tag194.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tags" Target="../tags/tag198.xml"/><Relationship Id="rId33" Type="http://schemas.openxmlformats.org/officeDocument/2006/relationships/oleObject" Target="../embeddings/oleObject30.bin"/><Relationship Id="rId2" Type="http://schemas.openxmlformats.org/officeDocument/2006/relationships/tags" Target="../tags/tag175.xml"/><Relationship Id="rId16" Type="http://schemas.openxmlformats.org/officeDocument/2006/relationships/tags" Target="../tags/tag189.xml"/><Relationship Id="rId20" Type="http://schemas.openxmlformats.org/officeDocument/2006/relationships/tags" Target="../tags/tag193.xml"/><Relationship Id="rId29" Type="http://schemas.openxmlformats.org/officeDocument/2006/relationships/tags" Target="../tags/tag202.xml"/><Relationship Id="rId1" Type="http://schemas.openxmlformats.org/officeDocument/2006/relationships/vmlDrawing" Target="../drawings/vmlDrawing25.vml"/><Relationship Id="rId6" Type="http://schemas.openxmlformats.org/officeDocument/2006/relationships/tags" Target="../tags/tag179.xml"/><Relationship Id="rId11" Type="http://schemas.openxmlformats.org/officeDocument/2006/relationships/tags" Target="../tags/tag184.xml"/><Relationship Id="rId24" Type="http://schemas.openxmlformats.org/officeDocument/2006/relationships/tags" Target="../tags/tag197.xml"/><Relationship Id="rId32" Type="http://schemas.openxmlformats.org/officeDocument/2006/relationships/image" Target="../media/image2.png"/><Relationship Id="rId5" Type="http://schemas.openxmlformats.org/officeDocument/2006/relationships/tags" Target="../tags/tag178.xml"/><Relationship Id="rId15" Type="http://schemas.openxmlformats.org/officeDocument/2006/relationships/tags" Target="../tags/tag188.xml"/><Relationship Id="rId23" Type="http://schemas.openxmlformats.org/officeDocument/2006/relationships/tags" Target="../tags/tag196.xml"/><Relationship Id="rId28" Type="http://schemas.openxmlformats.org/officeDocument/2006/relationships/tags" Target="../tags/tag201.xml"/><Relationship Id="rId10" Type="http://schemas.openxmlformats.org/officeDocument/2006/relationships/tags" Target="../tags/tag183.xml"/><Relationship Id="rId19" Type="http://schemas.openxmlformats.org/officeDocument/2006/relationships/tags" Target="../tags/tag192.xml"/><Relationship Id="rId31" Type="http://schemas.openxmlformats.org/officeDocument/2006/relationships/oleObject" Target="../embeddings/oleObject29.bin"/><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tags" Target="../tags/tag200.xml"/><Relationship Id="rId30"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210.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image" Target="../media/image21.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image" Target="../media/image2.png"/><Relationship Id="rId5" Type="http://schemas.openxmlformats.org/officeDocument/2006/relationships/tags" Target="../tags/tag207.xml"/><Relationship Id="rId10" Type="http://schemas.openxmlformats.org/officeDocument/2006/relationships/slideLayout" Target="../slideLayouts/slideLayout2.xml"/><Relationship Id="rId4" Type="http://schemas.openxmlformats.org/officeDocument/2006/relationships/tags" Target="../tags/tag206.xml"/><Relationship Id="rId9" Type="http://schemas.openxmlformats.org/officeDocument/2006/relationships/tags" Target="../tags/tag211.xml"/></Relationships>
</file>

<file path=ppt/slides/_rels/slide17.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image" Target="../media/image2.png"/><Relationship Id="rId2" Type="http://schemas.openxmlformats.org/officeDocument/2006/relationships/tags" Target="../tags/tag212.xml"/><Relationship Id="rId1" Type="http://schemas.openxmlformats.org/officeDocument/2006/relationships/vmlDrawing" Target="../drawings/vmlDrawing26.vml"/><Relationship Id="rId6" Type="http://schemas.openxmlformats.org/officeDocument/2006/relationships/oleObject" Target="../embeddings/oleObject31.bin"/><Relationship Id="rId5" Type="http://schemas.openxmlformats.org/officeDocument/2006/relationships/slideLayout" Target="../slideLayouts/slideLayout4.xml"/><Relationship Id="rId4" Type="http://schemas.openxmlformats.org/officeDocument/2006/relationships/tags" Target="../tags/tag214.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16.xml"/><Relationship Id="rId7" Type="http://schemas.openxmlformats.org/officeDocument/2006/relationships/oleObject" Target="../embeddings/oleObject32.bin"/><Relationship Id="rId2" Type="http://schemas.openxmlformats.org/officeDocument/2006/relationships/tags" Target="../tags/tag215.xml"/><Relationship Id="rId1" Type="http://schemas.openxmlformats.org/officeDocument/2006/relationships/vmlDrawing" Target="../drawings/vmlDrawing27.vml"/><Relationship Id="rId6" Type="http://schemas.openxmlformats.org/officeDocument/2006/relationships/slideLayout" Target="../slideLayouts/slideLayout4.xml"/><Relationship Id="rId5" Type="http://schemas.openxmlformats.org/officeDocument/2006/relationships/tags" Target="../tags/tag218.xml"/><Relationship Id="rId4" Type="http://schemas.openxmlformats.org/officeDocument/2006/relationships/tags" Target="../tags/tag217.xml"/></Relationships>
</file>

<file path=ppt/slides/_rels/slide19.xml.rels><?xml version="1.0" encoding="UTF-8" standalone="yes"?>
<Relationships xmlns="http://schemas.openxmlformats.org/package/2006/relationships"><Relationship Id="rId8" Type="http://schemas.openxmlformats.org/officeDocument/2006/relationships/tags" Target="../tags/tag225.xml"/><Relationship Id="rId3" Type="http://schemas.openxmlformats.org/officeDocument/2006/relationships/tags" Target="../tags/tag220.xml"/><Relationship Id="rId7" Type="http://schemas.openxmlformats.org/officeDocument/2006/relationships/tags" Target="../tags/tag224.xml"/><Relationship Id="rId2" Type="http://schemas.openxmlformats.org/officeDocument/2006/relationships/tags" Target="../tags/tag219.xml"/><Relationship Id="rId1" Type="http://schemas.openxmlformats.org/officeDocument/2006/relationships/vmlDrawing" Target="../drawings/vmlDrawing28.vml"/><Relationship Id="rId6" Type="http://schemas.openxmlformats.org/officeDocument/2006/relationships/tags" Target="../tags/tag223.xml"/><Relationship Id="rId11" Type="http://schemas.openxmlformats.org/officeDocument/2006/relationships/chart" Target="../charts/chart1.xml"/><Relationship Id="rId5" Type="http://schemas.openxmlformats.org/officeDocument/2006/relationships/tags" Target="../tags/tag222.xml"/><Relationship Id="rId10" Type="http://schemas.openxmlformats.org/officeDocument/2006/relationships/oleObject" Target="../embeddings/oleObject33.bin"/><Relationship Id="rId4" Type="http://schemas.openxmlformats.org/officeDocument/2006/relationships/tags" Target="../tags/tag221.xml"/><Relationship Id="rId9"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vmlDrawing" Target="../drawings/vmlDrawing17.v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image" Target="../media/image2.png"/><Relationship Id="rId4" Type="http://schemas.openxmlformats.org/officeDocument/2006/relationships/tags" Target="../tags/tag49.xml"/><Relationship Id="rId9" Type="http://schemas.openxmlformats.org/officeDocument/2006/relationships/oleObject" Target="../embeddings/oleObject17.bin"/></Relationships>
</file>

<file path=ppt/slides/_rels/slide20.xml.rels><?xml version="1.0" encoding="UTF-8" standalone="yes"?>
<Relationships xmlns="http://schemas.openxmlformats.org/package/2006/relationships"><Relationship Id="rId8" Type="http://schemas.openxmlformats.org/officeDocument/2006/relationships/tags" Target="../tags/tag232.xml"/><Relationship Id="rId3" Type="http://schemas.openxmlformats.org/officeDocument/2006/relationships/tags" Target="../tags/tag227.xml"/><Relationship Id="rId7" Type="http://schemas.openxmlformats.org/officeDocument/2006/relationships/tags" Target="../tags/tag231.xml"/><Relationship Id="rId2" Type="http://schemas.openxmlformats.org/officeDocument/2006/relationships/tags" Target="../tags/tag226.xml"/><Relationship Id="rId1" Type="http://schemas.openxmlformats.org/officeDocument/2006/relationships/vmlDrawing" Target="../drawings/vmlDrawing29.vml"/><Relationship Id="rId6" Type="http://schemas.openxmlformats.org/officeDocument/2006/relationships/tags" Target="../tags/tag230.xml"/><Relationship Id="rId11" Type="http://schemas.openxmlformats.org/officeDocument/2006/relationships/image" Target="../media/image2.png"/><Relationship Id="rId5" Type="http://schemas.openxmlformats.org/officeDocument/2006/relationships/tags" Target="../tags/tag229.xml"/><Relationship Id="rId10" Type="http://schemas.openxmlformats.org/officeDocument/2006/relationships/oleObject" Target="../embeddings/oleObject34.bin"/><Relationship Id="rId4" Type="http://schemas.openxmlformats.org/officeDocument/2006/relationships/tags" Target="../tags/tag228.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4.xml"/><Relationship Id="rId7" Type="http://schemas.openxmlformats.org/officeDocument/2006/relationships/oleObject" Target="../embeddings/oleObject35.bin"/><Relationship Id="rId2" Type="http://schemas.openxmlformats.org/officeDocument/2006/relationships/tags" Target="../tags/tag233.xml"/><Relationship Id="rId1" Type="http://schemas.openxmlformats.org/officeDocument/2006/relationships/vmlDrawing" Target="../drawings/vmlDrawing30.vml"/><Relationship Id="rId6" Type="http://schemas.openxmlformats.org/officeDocument/2006/relationships/slideLayout" Target="../slideLayouts/slideLayout2.xml"/><Relationship Id="rId5" Type="http://schemas.openxmlformats.org/officeDocument/2006/relationships/tags" Target="../tags/tag236.xml"/><Relationship Id="rId4" Type="http://schemas.openxmlformats.org/officeDocument/2006/relationships/tags" Target="../tags/tag235.xml"/></Relationships>
</file>

<file path=ppt/slides/_rels/slide22.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vmlDrawing" Target="../drawings/vmlDrawing31.vml"/><Relationship Id="rId6" Type="http://schemas.openxmlformats.org/officeDocument/2006/relationships/tags" Target="../tags/tag241.xml"/><Relationship Id="rId11" Type="http://schemas.openxmlformats.org/officeDocument/2006/relationships/image" Target="../media/image2.png"/><Relationship Id="rId5" Type="http://schemas.openxmlformats.org/officeDocument/2006/relationships/tags" Target="../tags/tag240.xml"/><Relationship Id="rId10" Type="http://schemas.openxmlformats.org/officeDocument/2006/relationships/oleObject" Target="../embeddings/oleObject36.bin"/><Relationship Id="rId4" Type="http://schemas.openxmlformats.org/officeDocument/2006/relationships/tags" Target="../tags/tag239.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250.xml"/><Relationship Id="rId3" Type="http://schemas.openxmlformats.org/officeDocument/2006/relationships/tags" Target="../tags/tag245.xml"/><Relationship Id="rId7" Type="http://schemas.openxmlformats.org/officeDocument/2006/relationships/tags" Target="../tags/tag249.xml"/><Relationship Id="rId12" Type="http://schemas.openxmlformats.org/officeDocument/2006/relationships/image" Target="../media/image2.png"/><Relationship Id="rId2" Type="http://schemas.openxmlformats.org/officeDocument/2006/relationships/tags" Target="../tags/tag244.xml"/><Relationship Id="rId1" Type="http://schemas.openxmlformats.org/officeDocument/2006/relationships/vmlDrawing" Target="../drawings/vmlDrawing32.vml"/><Relationship Id="rId6" Type="http://schemas.openxmlformats.org/officeDocument/2006/relationships/tags" Target="../tags/tag248.xml"/><Relationship Id="rId11" Type="http://schemas.openxmlformats.org/officeDocument/2006/relationships/oleObject" Target="../embeddings/oleObject37.bin"/><Relationship Id="rId5" Type="http://schemas.openxmlformats.org/officeDocument/2006/relationships/tags" Target="../tags/tag247.xml"/><Relationship Id="rId10" Type="http://schemas.openxmlformats.org/officeDocument/2006/relationships/slideLayout" Target="../slideLayouts/slideLayout2.xml"/><Relationship Id="rId4" Type="http://schemas.openxmlformats.org/officeDocument/2006/relationships/tags" Target="../tags/tag246.xml"/><Relationship Id="rId9" Type="http://schemas.openxmlformats.org/officeDocument/2006/relationships/tags" Target="../tags/tag251.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3.xml"/><Relationship Id="rId7" Type="http://schemas.openxmlformats.org/officeDocument/2006/relationships/oleObject" Target="../embeddings/oleObject38.bin"/><Relationship Id="rId2" Type="http://schemas.openxmlformats.org/officeDocument/2006/relationships/tags" Target="../tags/tag252.xml"/><Relationship Id="rId1" Type="http://schemas.openxmlformats.org/officeDocument/2006/relationships/vmlDrawing" Target="../drawings/vmlDrawing33.vml"/><Relationship Id="rId6" Type="http://schemas.openxmlformats.org/officeDocument/2006/relationships/slideLayout" Target="../slideLayouts/slideLayout2.xml"/><Relationship Id="rId5" Type="http://schemas.openxmlformats.org/officeDocument/2006/relationships/tags" Target="../tags/tag255.xml"/><Relationship Id="rId4" Type="http://schemas.openxmlformats.org/officeDocument/2006/relationships/tags" Target="../tags/tag254.xml"/></Relationships>
</file>

<file path=ppt/slides/_rels/slide25.xml.rels><?xml version="1.0" encoding="UTF-8" standalone="yes"?>
<Relationships xmlns="http://schemas.openxmlformats.org/package/2006/relationships"><Relationship Id="rId3" Type="http://schemas.openxmlformats.org/officeDocument/2006/relationships/tags" Target="../tags/tag257.xml"/><Relationship Id="rId7" Type="http://schemas.openxmlformats.org/officeDocument/2006/relationships/image" Target="../media/image2.png"/><Relationship Id="rId2" Type="http://schemas.openxmlformats.org/officeDocument/2006/relationships/tags" Target="../tags/tag256.xml"/><Relationship Id="rId1" Type="http://schemas.openxmlformats.org/officeDocument/2006/relationships/vmlDrawing" Target="../drawings/vmlDrawing34.vml"/><Relationship Id="rId6" Type="http://schemas.openxmlformats.org/officeDocument/2006/relationships/oleObject" Target="../embeddings/oleObject39.bin"/><Relationship Id="rId5" Type="http://schemas.openxmlformats.org/officeDocument/2006/relationships/slideLayout" Target="../slideLayouts/slideLayout2.xml"/><Relationship Id="rId4" Type="http://schemas.openxmlformats.org/officeDocument/2006/relationships/tags" Target="../tags/tag258.xml"/></Relationships>
</file>

<file path=ppt/slides/_rels/slide26.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tags" Target="../tags/tag270.xml"/><Relationship Id="rId18" Type="http://schemas.openxmlformats.org/officeDocument/2006/relationships/tags" Target="../tags/tag275.xml"/><Relationship Id="rId26" Type="http://schemas.openxmlformats.org/officeDocument/2006/relationships/tags" Target="../tags/tag283.xml"/><Relationship Id="rId3" Type="http://schemas.openxmlformats.org/officeDocument/2006/relationships/tags" Target="../tags/tag260.xml"/><Relationship Id="rId21" Type="http://schemas.openxmlformats.org/officeDocument/2006/relationships/tags" Target="../tags/tag278.xml"/><Relationship Id="rId34" Type="http://schemas.openxmlformats.org/officeDocument/2006/relationships/slideLayout" Target="../slideLayouts/slideLayout2.xml"/><Relationship Id="rId7" Type="http://schemas.openxmlformats.org/officeDocument/2006/relationships/tags" Target="../tags/tag264.xml"/><Relationship Id="rId12" Type="http://schemas.openxmlformats.org/officeDocument/2006/relationships/tags" Target="../tags/tag269.xml"/><Relationship Id="rId17" Type="http://schemas.openxmlformats.org/officeDocument/2006/relationships/tags" Target="../tags/tag274.xml"/><Relationship Id="rId25" Type="http://schemas.openxmlformats.org/officeDocument/2006/relationships/tags" Target="../tags/tag282.xml"/><Relationship Id="rId33" Type="http://schemas.openxmlformats.org/officeDocument/2006/relationships/tags" Target="../tags/tag290.xml"/><Relationship Id="rId38" Type="http://schemas.openxmlformats.org/officeDocument/2006/relationships/oleObject" Target="../embeddings/oleObject42.bin"/><Relationship Id="rId2" Type="http://schemas.openxmlformats.org/officeDocument/2006/relationships/tags" Target="../tags/tag259.xml"/><Relationship Id="rId16" Type="http://schemas.openxmlformats.org/officeDocument/2006/relationships/tags" Target="../tags/tag273.xml"/><Relationship Id="rId20" Type="http://schemas.openxmlformats.org/officeDocument/2006/relationships/tags" Target="../tags/tag277.xml"/><Relationship Id="rId29" Type="http://schemas.openxmlformats.org/officeDocument/2006/relationships/tags" Target="../tags/tag286.xml"/><Relationship Id="rId1" Type="http://schemas.openxmlformats.org/officeDocument/2006/relationships/vmlDrawing" Target="../drawings/vmlDrawing35.vml"/><Relationship Id="rId6" Type="http://schemas.openxmlformats.org/officeDocument/2006/relationships/tags" Target="../tags/tag263.xml"/><Relationship Id="rId11" Type="http://schemas.openxmlformats.org/officeDocument/2006/relationships/tags" Target="../tags/tag268.xml"/><Relationship Id="rId24" Type="http://schemas.openxmlformats.org/officeDocument/2006/relationships/tags" Target="../tags/tag281.xml"/><Relationship Id="rId32" Type="http://schemas.openxmlformats.org/officeDocument/2006/relationships/tags" Target="../tags/tag289.xml"/><Relationship Id="rId37" Type="http://schemas.openxmlformats.org/officeDocument/2006/relationships/image" Target="../media/image2.png"/><Relationship Id="rId5" Type="http://schemas.openxmlformats.org/officeDocument/2006/relationships/tags" Target="../tags/tag262.xml"/><Relationship Id="rId15" Type="http://schemas.openxmlformats.org/officeDocument/2006/relationships/tags" Target="../tags/tag272.xml"/><Relationship Id="rId23" Type="http://schemas.openxmlformats.org/officeDocument/2006/relationships/tags" Target="../tags/tag280.xml"/><Relationship Id="rId28" Type="http://schemas.openxmlformats.org/officeDocument/2006/relationships/tags" Target="../tags/tag285.xml"/><Relationship Id="rId36" Type="http://schemas.openxmlformats.org/officeDocument/2006/relationships/oleObject" Target="../embeddings/oleObject41.bin"/><Relationship Id="rId10" Type="http://schemas.openxmlformats.org/officeDocument/2006/relationships/tags" Target="../tags/tag267.xml"/><Relationship Id="rId19" Type="http://schemas.openxmlformats.org/officeDocument/2006/relationships/tags" Target="../tags/tag276.xml"/><Relationship Id="rId31" Type="http://schemas.openxmlformats.org/officeDocument/2006/relationships/tags" Target="../tags/tag288.xml"/><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tags" Target="../tags/tag271.xml"/><Relationship Id="rId22" Type="http://schemas.openxmlformats.org/officeDocument/2006/relationships/tags" Target="../tags/tag279.xml"/><Relationship Id="rId27" Type="http://schemas.openxmlformats.org/officeDocument/2006/relationships/tags" Target="../tags/tag284.xml"/><Relationship Id="rId30" Type="http://schemas.openxmlformats.org/officeDocument/2006/relationships/tags" Target="../tags/tag287.xml"/><Relationship Id="rId35" Type="http://schemas.openxmlformats.org/officeDocument/2006/relationships/oleObject" Target="../embeddings/oleObject40.bin"/></Relationships>
</file>

<file path=ppt/slides/_rels/slide27.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18" Type="http://schemas.openxmlformats.org/officeDocument/2006/relationships/tags" Target="../tags/tag307.xml"/><Relationship Id="rId3" Type="http://schemas.openxmlformats.org/officeDocument/2006/relationships/tags" Target="../tags/tag292.xml"/><Relationship Id="rId21" Type="http://schemas.openxmlformats.org/officeDocument/2006/relationships/slideLayout" Target="../slideLayouts/slideLayout2.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tags" Target="../tags/tag306.xml"/><Relationship Id="rId2" Type="http://schemas.openxmlformats.org/officeDocument/2006/relationships/tags" Target="../tags/tag291.xml"/><Relationship Id="rId16" Type="http://schemas.openxmlformats.org/officeDocument/2006/relationships/tags" Target="../tags/tag305.xml"/><Relationship Id="rId20" Type="http://schemas.openxmlformats.org/officeDocument/2006/relationships/tags" Target="../tags/tag309.xml"/><Relationship Id="rId1" Type="http://schemas.openxmlformats.org/officeDocument/2006/relationships/vmlDrawing" Target="../drawings/vmlDrawing36.vml"/><Relationship Id="rId6" Type="http://schemas.openxmlformats.org/officeDocument/2006/relationships/tags" Target="../tags/tag295.xml"/><Relationship Id="rId11" Type="http://schemas.openxmlformats.org/officeDocument/2006/relationships/tags" Target="../tags/tag300.xml"/><Relationship Id="rId24" Type="http://schemas.openxmlformats.org/officeDocument/2006/relationships/oleObject" Target="../embeddings/oleObject44.bin"/><Relationship Id="rId5" Type="http://schemas.openxmlformats.org/officeDocument/2006/relationships/tags" Target="../tags/tag294.xml"/><Relationship Id="rId15" Type="http://schemas.openxmlformats.org/officeDocument/2006/relationships/tags" Target="../tags/tag304.xml"/><Relationship Id="rId23" Type="http://schemas.openxmlformats.org/officeDocument/2006/relationships/image" Target="../media/image2.png"/><Relationship Id="rId10" Type="http://schemas.openxmlformats.org/officeDocument/2006/relationships/tags" Target="../tags/tag299.xml"/><Relationship Id="rId19" Type="http://schemas.openxmlformats.org/officeDocument/2006/relationships/tags" Target="../tags/tag308.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 Id="rId22" Type="http://schemas.openxmlformats.org/officeDocument/2006/relationships/oleObject" Target="../embeddings/oleObject43.bin"/></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2.png"/><Relationship Id="rId2" Type="http://schemas.openxmlformats.org/officeDocument/2006/relationships/tags" Target="../tags/tag53.xml"/><Relationship Id="rId1" Type="http://schemas.openxmlformats.org/officeDocument/2006/relationships/vmlDrawing" Target="../drawings/vmlDrawing18.vml"/><Relationship Id="rId6" Type="http://schemas.openxmlformats.org/officeDocument/2006/relationships/tags" Target="../tags/tag57.xml"/><Relationship Id="rId11" Type="http://schemas.openxmlformats.org/officeDocument/2006/relationships/oleObject" Target="../embeddings/oleObject18.bin"/><Relationship Id="rId5" Type="http://schemas.openxmlformats.org/officeDocument/2006/relationships/tags" Target="../tags/tag56.xml"/><Relationship Id="rId10" Type="http://schemas.openxmlformats.org/officeDocument/2006/relationships/slideLayout" Target="../slideLayouts/slideLayout2.xml"/><Relationship Id="rId4" Type="http://schemas.openxmlformats.org/officeDocument/2006/relationships/tags" Target="../tags/tag55.xml"/><Relationship Id="rId9" Type="http://schemas.openxmlformats.org/officeDocument/2006/relationships/tags" Target="../tags/tag60.xml"/></Relationships>
</file>

<file path=ppt/slides/_rels/slide4.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5.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2.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2.xml"/><Relationship Id="rId5" Type="http://schemas.openxmlformats.org/officeDocument/2006/relationships/tags" Target="../tags/tag69.xml"/><Relationship Id="rId4" Type="http://schemas.openxmlformats.org/officeDocument/2006/relationships/tags" Target="../tags/tag68.xml"/></Relationships>
</file>

<file path=ppt/slides/_rels/slide6.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2.png"/><Relationship Id="rId2" Type="http://schemas.openxmlformats.org/officeDocument/2006/relationships/tags" Target="../tags/tag70.xml"/><Relationship Id="rId1" Type="http://schemas.openxmlformats.org/officeDocument/2006/relationships/vmlDrawing" Target="../drawings/vmlDrawing19.vml"/><Relationship Id="rId6" Type="http://schemas.openxmlformats.org/officeDocument/2006/relationships/tags" Target="../tags/tag74.xml"/><Relationship Id="rId11" Type="http://schemas.openxmlformats.org/officeDocument/2006/relationships/oleObject" Target="../embeddings/oleObject19.bin"/><Relationship Id="rId5" Type="http://schemas.openxmlformats.org/officeDocument/2006/relationships/tags" Target="../tags/tag73.xml"/><Relationship Id="rId10" Type="http://schemas.openxmlformats.org/officeDocument/2006/relationships/slideLayout" Target="../slideLayouts/slideLayout2.xml"/><Relationship Id="rId4" Type="http://schemas.openxmlformats.org/officeDocument/2006/relationships/tags" Target="../tags/tag72.xml"/><Relationship Id="rId9" Type="http://schemas.openxmlformats.org/officeDocument/2006/relationships/tags" Target="../tags/tag77.xml"/></Relationships>
</file>

<file path=ppt/slides/_rels/slide7.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oleObject" Target="../embeddings/oleObject22.bin"/><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oleObject" Target="../embeddings/oleObject21.bin"/><Relationship Id="rId2" Type="http://schemas.openxmlformats.org/officeDocument/2006/relationships/tags" Target="../tags/tag78.xml"/><Relationship Id="rId1" Type="http://schemas.openxmlformats.org/officeDocument/2006/relationships/vmlDrawing" Target="../drawings/vmlDrawing20.vml"/><Relationship Id="rId6" Type="http://schemas.openxmlformats.org/officeDocument/2006/relationships/tags" Target="../tags/tag82.xml"/><Relationship Id="rId11" Type="http://schemas.openxmlformats.org/officeDocument/2006/relationships/oleObject" Target="../embeddings/oleObject20.bin"/><Relationship Id="rId5" Type="http://schemas.openxmlformats.org/officeDocument/2006/relationships/tags" Target="../tags/tag81.xml"/><Relationship Id="rId10" Type="http://schemas.openxmlformats.org/officeDocument/2006/relationships/slideLayout" Target="../slideLayouts/slideLayout62.xml"/><Relationship Id="rId4" Type="http://schemas.openxmlformats.org/officeDocument/2006/relationships/tags" Target="../tags/tag80.xml"/><Relationship Id="rId9" Type="http://schemas.openxmlformats.org/officeDocument/2006/relationships/tags" Target="../tags/tag85.xml"/></Relationships>
</file>

<file path=ppt/slides/_rels/slide8.xml.rels><?xml version="1.0" encoding="UTF-8" standalone="yes"?>
<Relationships xmlns="http://schemas.openxmlformats.org/package/2006/relationships"><Relationship Id="rId8" Type="http://schemas.openxmlformats.org/officeDocument/2006/relationships/tags" Target="../tags/tag92.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vmlDrawing" Target="../drawings/vmlDrawing21.vml"/><Relationship Id="rId6" Type="http://schemas.openxmlformats.org/officeDocument/2006/relationships/tags" Target="../tags/tag90.xml"/><Relationship Id="rId5" Type="http://schemas.openxmlformats.org/officeDocument/2006/relationships/tags" Target="../tags/tag89.xml"/><Relationship Id="rId10" Type="http://schemas.openxmlformats.org/officeDocument/2006/relationships/oleObject" Target="../embeddings/oleObject23.bin"/><Relationship Id="rId4" Type="http://schemas.openxmlformats.org/officeDocument/2006/relationships/tags" Target="../tags/tag88.xml"/><Relationship Id="rId9"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12.png"/><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93.xml"/><Relationship Id="rId16" Type="http://schemas.openxmlformats.org/officeDocument/2006/relationships/image" Target="../media/image15.png"/><Relationship Id="rId1" Type="http://schemas.openxmlformats.org/officeDocument/2006/relationships/vmlDrawing" Target="../drawings/vmlDrawing22.vml"/><Relationship Id="rId6" Type="http://schemas.openxmlformats.org/officeDocument/2006/relationships/tags" Target="../tags/tag97.xml"/><Relationship Id="rId11" Type="http://schemas.openxmlformats.org/officeDocument/2006/relationships/image" Target="../media/image10.png"/><Relationship Id="rId5" Type="http://schemas.openxmlformats.org/officeDocument/2006/relationships/tags" Target="../tags/tag96.xml"/><Relationship Id="rId15" Type="http://schemas.openxmlformats.org/officeDocument/2006/relationships/image" Target="../media/image14.png"/><Relationship Id="rId10" Type="http://schemas.openxmlformats.org/officeDocument/2006/relationships/oleObject" Target="../embeddings/oleObject24.bin"/><Relationship Id="rId4" Type="http://schemas.openxmlformats.org/officeDocument/2006/relationships/tags" Target="../tags/tag95.xml"/><Relationship Id="rId9" Type="http://schemas.openxmlformats.org/officeDocument/2006/relationships/slideLayout" Target="../slideLayouts/slideLayout64.xml"/><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9330" name="Rectangle 2"/>
          <p:cNvSpPr>
            <a:spLocks noChangeArrowheads="1"/>
          </p:cNvSpPr>
          <p:nvPr>
            <p:custDataLst>
              <p:tags r:id="rId1"/>
            </p:custDataLst>
          </p:nvPr>
        </p:nvSpPr>
        <p:spPr bwMode="gray">
          <a:xfrm>
            <a:off x="44450" y="5678488"/>
            <a:ext cx="8872538" cy="369887"/>
          </a:xfrm>
          <a:prstGeom prst="rect">
            <a:avLst/>
          </a:prstGeom>
          <a:noFill/>
          <a:ln>
            <a:noFill/>
          </a:ln>
          <a:effectLst/>
          <a:extLst/>
        </p:spPr>
        <p:txBody>
          <a:bodyPr lIns="0" tIns="0" rIns="0" bIns="0">
            <a:spAutoFit/>
          </a:bodyPr>
          <a:lstStyle/>
          <a:p>
            <a:pPr algn="ctr" defTabSz="894325">
              <a:defRPr/>
            </a:pPr>
            <a:r>
              <a:rPr lang="el-GR" sz="2400" b="0" dirty="0">
                <a:solidFill>
                  <a:srgbClr val="003882"/>
                </a:solidFill>
                <a:effectLst>
                  <a:outerShdw blurRad="38100" dist="38100" dir="2700000" algn="tl">
                    <a:srgbClr val="C0C0C0"/>
                  </a:outerShdw>
                </a:effectLst>
                <a:cs typeface="+mn-cs"/>
              </a:rPr>
              <a:t>Γενική </a:t>
            </a:r>
            <a:r>
              <a:rPr lang="el-GR" sz="2400" b="0" dirty="0">
                <a:solidFill>
                  <a:srgbClr val="003882"/>
                </a:solidFill>
                <a:effectLst>
                  <a:outerShdw blurRad="38100" dist="38100" dir="2700000" algn="tl">
                    <a:srgbClr val="C0C0C0"/>
                  </a:outerShdw>
                </a:effectLst>
                <a:cs typeface="+mn-cs"/>
              </a:rPr>
              <a:t>Συνέλευση Μετόχων</a:t>
            </a:r>
            <a:endParaRPr lang="en-US" sz="2400" b="0" dirty="0">
              <a:solidFill>
                <a:srgbClr val="003882"/>
              </a:solidFill>
              <a:effectLst>
                <a:outerShdw blurRad="38100" dist="38100" dir="2700000" algn="tl">
                  <a:srgbClr val="C0C0C0"/>
                </a:outerShdw>
              </a:effectLst>
              <a:cs typeface="+mn-cs"/>
            </a:endParaRPr>
          </a:p>
        </p:txBody>
      </p:sp>
      <p:sp>
        <p:nvSpPr>
          <p:cNvPr id="280578" name="McK Document"/>
          <p:cNvSpPr txBox="1">
            <a:spLocks noChangeArrowheads="1"/>
          </p:cNvSpPr>
          <p:nvPr>
            <p:custDataLst>
              <p:tags r:id="rId2"/>
            </p:custDataLst>
          </p:nvPr>
        </p:nvSpPr>
        <p:spPr bwMode="gray">
          <a:xfrm>
            <a:off x="1966913" y="6099175"/>
            <a:ext cx="5027612" cy="285750"/>
          </a:xfrm>
          <a:prstGeom prst="rect">
            <a:avLst/>
          </a:prstGeom>
          <a:noFill/>
          <a:ln w="9525">
            <a:noFill/>
            <a:miter lim="800000"/>
            <a:headEnd/>
            <a:tailEnd/>
          </a:ln>
        </p:spPr>
        <p:txBody>
          <a:bodyPr lIns="0" tIns="0" rIns="0" bIns="0" anchor="b">
            <a:spAutoFit/>
          </a:bodyPr>
          <a:lstStyle/>
          <a:p>
            <a:pPr algn="ctr"/>
            <a:r>
              <a:rPr lang="el-GR" sz="1800">
                <a:solidFill>
                  <a:srgbClr val="003882"/>
                </a:solidFill>
              </a:rPr>
              <a:t>2 Ιουνίου 201</a:t>
            </a:r>
            <a:r>
              <a:rPr lang="en-US" sz="1800">
                <a:solidFill>
                  <a:srgbClr val="003882"/>
                </a:solidFill>
              </a:rPr>
              <a:t>6</a:t>
            </a:r>
          </a:p>
        </p:txBody>
      </p:sp>
      <p:pic>
        <p:nvPicPr>
          <p:cNvPr id="280579" name="Picture 5"/>
          <p:cNvPicPr>
            <a:picLocks noChangeAspect="1" noChangeArrowheads="1"/>
          </p:cNvPicPr>
          <p:nvPr/>
        </p:nvPicPr>
        <p:blipFill>
          <a:blip r:embed="rId4"/>
          <a:srcRect/>
          <a:stretch>
            <a:fillRect/>
          </a:stretch>
        </p:blipFill>
        <p:spPr bwMode="auto">
          <a:xfrm>
            <a:off x="231775" y="265113"/>
            <a:ext cx="1631950" cy="1055687"/>
          </a:xfrm>
          <a:prstGeom prst="rect">
            <a:avLst/>
          </a:prstGeom>
          <a:noFill/>
          <a:ln w="9525">
            <a:noFill/>
            <a:miter lim="800000"/>
            <a:headEnd/>
            <a:tailEnd/>
          </a:ln>
        </p:spPr>
      </p:pic>
      <p:sp>
        <p:nvSpPr>
          <p:cNvPr id="3" name="Rectangle 2"/>
          <p:cNvSpPr/>
          <p:nvPr/>
        </p:nvSpPr>
        <p:spPr>
          <a:xfrm>
            <a:off x="0" y="768350"/>
            <a:ext cx="8961438" cy="1016000"/>
          </a:xfrm>
          <a:prstGeom prst="rect">
            <a:avLst/>
          </a:prstGeom>
        </p:spPr>
        <p:txBody>
          <a:bodyPr>
            <a:spAutoFit/>
          </a:bodyPr>
          <a:lstStyle/>
          <a:p>
            <a:pPr algn="ctr" defTabSz="894325">
              <a:defRPr/>
            </a:pPr>
            <a:r>
              <a:rPr lang="el-GR" sz="2400" b="0" dirty="0">
                <a:solidFill>
                  <a:srgbClr val="003882"/>
                </a:solidFill>
                <a:effectLst>
                  <a:outerShdw blurRad="38100" dist="38100" dir="2700000" algn="tl">
                    <a:srgbClr val="C0C0C0"/>
                  </a:outerShdw>
                </a:effectLst>
                <a:cs typeface="+mn-cs"/>
              </a:rPr>
              <a:t>Απολογισμός 20</a:t>
            </a:r>
            <a:r>
              <a:rPr lang="en-US" sz="2400" b="0" dirty="0">
                <a:solidFill>
                  <a:srgbClr val="003882"/>
                </a:solidFill>
                <a:effectLst>
                  <a:outerShdw blurRad="38100" dist="38100" dir="2700000" algn="tl">
                    <a:srgbClr val="C0C0C0"/>
                  </a:outerShdw>
                </a:effectLst>
                <a:cs typeface="+mn-cs"/>
              </a:rPr>
              <a:t>15</a:t>
            </a:r>
            <a:endParaRPr lang="en-US" sz="2400" b="0" dirty="0">
              <a:solidFill>
                <a:srgbClr val="003882"/>
              </a:solidFill>
              <a:effectLst>
                <a:outerShdw blurRad="38100" dist="38100" dir="2700000" algn="tl">
                  <a:srgbClr val="C0C0C0"/>
                </a:outerShdw>
              </a:effectLst>
              <a:cs typeface="+mn-cs"/>
            </a:endParaRPr>
          </a:p>
          <a:p>
            <a:pPr algn="ctr" defTabSz="894325">
              <a:defRPr/>
            </a:pPr>
            <a:endParaRPr lang="el-GR" sz="1100" b="0" dirty="0">
              <a:solidFill>
                <a:srgbClr val="003882"/>
              </a:solidFill>
              <a:effectLst>
                <a:outerShdw blurRad="38100" dist="38100" dir="2700000" algn="tl">
                  <a:srgbClr val="C0C0C0"/>
                </a:outerShdw>
              </a:effectLst>
              <a:cs typeface="+mn-cs"/>
            </a:endParaRPr>
          </a:p>
          <a:p>
            <a:pPr algn="ctr" defTabSz="894325">
              <a:defRPr/>
            </a:pPr>
            <a:r>
              <a:rPr lang="el-GR" sz="2400" b="0" dirty="0">
                <a:solidFill>
                  <a:srgbClr val="003882"/>
                </a:solidFill>
                <a:effectLst>
                  <a:outerShdw blurRad="38100" dist="38100" dir="2700000" algn="tl">
                    <a:srgbClr val="C0C0C0"/>
                  </a:outerShdw>
                </a:effectLst>
                <a:cs typeface="+mn-cs"/>
              </a:rPr>
              <a:t>Παρουσίαση </a:t>
            </a:r>
            <a:r>
              <a:rPr lang="el-GR" sz="2400" b="0" dirty="0">
                <a:solidFill>
                  <a:srgbClr val="003882"/>
                </a:solidFill>
                <a:effectLst>
                  <a:outerShdw blurRad="38100" dist="38100" dir="2700000" algn="tl">
                    <a:srgbClr val="C0C0C0"/>
                  </a:outerShdw>
                </a:effectLst>
                <a:cs typeface="+mn-cs"/>
              </a:rPr>
              <a:t>Διευθύνοντος Συμβούλου Γ. </a:t>
            </a:r>
            <a:r>
              <a:rPr lang="el-GR" sz="2400" b="0" dirty="0" err="1">
                <a:solidFill>
                  <a:srgbClr val="003882"/>
                </a:solidFill>
                <a:effectLst>
                  <a:outerShdw blurRad="38100" dist="38100" dir="2700000" algn="tl">
                    <a:srgbClr val="C0C0C0"/>
                  </a:outerShdw>
                </a:effectLst>
                <a:cs typeface="+mn-cs"/>
              </a:rPr>
              <a:t>Στεργιούλη</a:t>
            </a:r>
            <a:endParaRPr lang="en-US" sz="2400" b="0" dirty="0">
              <a:solidFill>
                <a:srgbClr val="003882"/>
              </a:solidFill>
              <a:effectLst>
                <a:outerShdw blurRad="38100" dist="38100" dir="2700000" algn="tl">
                  <a:srgbClr val="C0C0C0"/>
                </a:outerShdw>
              </a:effectLst>
              <a:cs typeface="+mn-cs"/>
            </a:endParaRPr>
          </a:p>
        </p:txBody>
      </p:sp>
      <p:pic>
        <p:nvPicPr>
          <p:cNvPr id="280581" name="Picture 2"/>
          <p:cNvPicPr>
            <a:picLocks noChangeAspect="1" noChangeArrowheads="1"/>
          </p:cNvPicPr>
          <p:nvPr/>
        </p:nvPicPr>
        <p:blipFill>
          <a:blip r:embed="rId5"/>
          <a:srcRect/>
          <a:stretch>
            <a:fillRect/>
          </a:stretch>
        </p:blipFill>
        <p:spPr bwMode="auto">
          <a:xfrm>
            <a:off x="1738313" y="1822450"/>
            <a:ext cx="5484812" cy="365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163" name="AutoShape 155"/>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71163" name="think-cell Slide" r:id="rId67" imgW="0" imgH="0" progId="">
              <p:embed/>
            </p:oleObj>
          </a:graphicData>
        </a:graphic>
      </p:graphicFrame>
      <p:sp>
        <p:nvSpPr>
          <p:cNvPr id="171166" name="Rectangle 4" hidden="1"/>
          <p:cNvSpPr>
            <a:spLocks noChangeArrowheads="1"/>
          </p:cNvSpPr>
          <p:nvPr>
            <p:custDataLst>
              <p:tags r:id="rId3"/>
            </p:custDataLst>
          </p:nvPr>
        </p:nvSpPr>
        <p:spPr bwMode="auto">
          <a:xfrm>
            <a:off x="0" y="0"/>
            <a:ext cx="231775" cy="184150"/>
          </a:xfrm>
          <a:prstGeom prst="rect">
            <a:avLst/>
          </a:prstGeom>
          <a:noFill/>
          <a:ln w="9525">
            <a:noFill/>
            <a:miter lim="800000"/>
            <a:headEnd/>
            <a:tailEnd/>
          </a:ln>
        </p:spPr>
        <p:txBody>
          <a:bodyPr wrap="none" lIns="0" tIns="0" rIns="0" bIns="0"/>
          <a:lstStyle/>
          <a:p>
            <a:pPr defTabSz="893763">
              <a:buSzPct val="120000"/>
            </a:pPr>
            <a:endParaRPr lang="el-GR" sz="900" b="0">
              <a:solidFill>
                <a:srgbClr val="000000"/>
              </a:solidFill>
              <a:sym typeface="Arial" charset="0"/>
            </a:endParaRPr>
          </a:p>
        </p:txBody>
      </p:sp>
      <p:sp>
        <p:nvSpPr>
          <p:cNvPr id="171167" name="Text Box 41"/>
          <p:cNvSpPr txBox="1">
            <a:spLocks noChangeArrowheads="1"/>
          </p:cNvSpPr>
          <p:nvPr>
            <p:custDataLst>
              <p:tags r:id="rId4"/>
            </p:custDataLst>
          </p:nvPr>
        </p:nvSpPr>
        <p:spPr bwMode="auto">
          <a:xfrm>
            <a:off x="-55563" y="6491288"/>
            <a:ext cx="4392613" cy="231775"/>
          </a:xfrm>
          <a:prstGeom prst="rect">
            <a:avLst/>
          </a:prstGeom>
          <a:noFill/>
          <a:ln w="9525">
            <a:noFill/>
            <a:miter lim="800000"/>
            <a:headEnd/>
            <a:tailEnd/>
          </a:ln>
        </p:spPr>
        <p:txBody>
          <a:bodyPr lIns="91296" tIns="45648" rIns="91296" bIns="45648">
            <a:spAutoFit/>
          </a:bodyPr>
          <a:lstStyle/>
          <a:p>
            <a:pPr>
              <a:spcBef>
                <a:spcPts val="200"/>
              </a:spcBef>
            </a:pPr>
            <a:r>
              <a:rPr lang="el-GR" sz="900" b="0" i="1">
                <a:solidFill>
                  <a:srgbClr val="000000"/>
                </a:solidFill>
              </a:rPr>
              <a:t>(*) Δεν περιλαμβάνει τη ΔΕΗ και τις ένοπλες δυνάμεις </a:t>
            </a:r>
            <a:endParaRPr lang="en-GB" sz="900" b="0" i="1">
              <a:solidFill>
                <a:srgbClr val="000000"/>
              </a:solidFill>
            </a:endParaRPr>
          </a:p>
        </p:txBody>
      </p:sp>
      <p:sp>
        <p:nvSpPr>
          <p:cNvPr id="171168" name="Rectangle 22"/>
          <p:cNvSpPr>
            <a:spLocks noGrp="1" noChangeArrowheads="1"/>
          </p:cNvSpPr>
          <p:nvPr>
            <p:ph type="title"/>
            <p:custDataLst>
              <p:tags r:id="rId5"/>
            </p:custDataLst>
          </p:nvPr>
        </p:nvSpPr>
        <p:spPr>
          <a:xfrm>
            <a:off x="119063" y="230188"/>
            <a:ext cx="8618537" cy="954087"/>
          </a:xfrm>
        </p:spPr>
        <p:txBody>
          <a:bodyPr/>
          <a:lstStyle/>
          <a:p>
            <a:pPr eaLnBrk="1" hangingPunct="1"/>
            <a:r>
              <a:rPr lang="el-GR" sz="2200" smtClean="0">
                <a:solidFill>
                  <a:srgbClr val="003882"/>
                </a:solidFill>
              </a:rPr>
              <a:t>ΠΕΡΙΒΑΛΛΟΝ: ΕΛΛΗΝΙΚΗ ΑΓΟΡΑ</a:t>
            </a:r>
            <a:r>
              <a:rPr lang="en-US" sz="1600" smtClean="0">
                <a:solidFill>
                  <a:schemeClr val="accent1"/>
                </a:solidFill>
              </a:rPr>
              <a:t/>
            </a:r>
            <a:br>
              <a:rPr lang="en-US" sz="1600" smtClean="0">
                <a:solidFill>
                  <a:schemeClr val="accent1"/>
                </a:solidFill>
              </a:rPr>
            </a:br>
            <a:r>
              <a:rPr lang="el-GR" sz="2000" smtClean="0">
                <a:solidFill>
                  <a:schemeClr val="accent1"/>
                </a:solidFill>
              </a:rPr>
              <a:t>Ανάκαμψη της ζήτησης λόγω πετρελαίου θέρμανσης, ενώ τα καύσιμα κίνησης κυμάνθηκαν στα ίδια επίπεδα με πέρυσι </a:t>
            </a:r>
            <a:endParaRPr lang="el-GR" sz="1800" smtClean="0">
              <a:solidFill>
                <a:schemeClr val="accent1"/>
              </a:solidFill>
            </a:endParaRPr>
          </a:p>
        </p:txBody>
      </p:sp>
      <p:cxnSp>
        <p:nvCxnSpPr>
          <p:cNvPr id="60" name="Straight Connector 59"/>
          <p:cNvCxnSpPr/>
          <p:nvPr>
            <p:custDataLst>
              <p:tags r:id="rId6"/>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sp>
        <p:nvSpPr>
          <p:cNvPr id="171170" name="Slide Number Placeholder 3"/>
          <p:cNvSpPr txBox="1">
            <a:spLocks noGrp="1"/>
          </p:cNvSpPr>
          <p:nvPr>
            <p:custDataLst>
              <p:tags r:id="rId7"/>
            </p:custDataLst>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431AF191-D366-45A9-B51B-5378A05489D2}" type="slidenum">
              <a:rPr lang="en-US" sz="1000" b="0">
                <a:solidFill>
                  <a:srgbClr val="000000"/>
                </a:solidFill>
              </a:rPr>
              <a:pPr algn="r" defTabSz="893763"/>
              <a:t>9</a:t>
            </a:fld>
            <a:endParaRPr lang="en-US" sz="1000" b="0">
              <a:solidFill>
                <a:srgbClr val="000000"/>
              </a:solidFill>
            </a:endParaRPr>
          </a:p>
        </p:txBody>
      </p:sp>
      <p:sp>
        <p:nvSpPr>
          <p:cNvPr id="171171" name="Rectangle 39"/>
          <p:cNvSpPr>
            <a:spLocks noChangeArrowheads="1"/>
          </p:cNvSpPr>
          <p:nvPr>
            <p:custDataLst>
              <p:tags r:id="rId8"/>
            </p:custDataLst>
          </p:nvPr>
        </p:nvSpPr>
        <p:spPr bwMode="auto">
          <a:xfrm>
            <a:off x="482600" y="1320800"/>
            <a:ext cx="4852988" cy="338138"/>
          </a:xfrm>
          <a:prstGeom prst="rect">
            <a:avLst/>
          </a:prstGeom>
          <a:solidFill>
            <a:srgbClr val="FFFFFF"/>
          </a:solidFill>
          <a:ln w="9525">
            <a:noFill/>
            <a:miter lim="800000"/>
            <a:headEnd/>
            <a:tailEnd/>
          </a:ln>
        </p:spPr>
        <p:txBody>
          <a:bodyPr lIns="90580" tIns="45290" rIns="90580" bIns="45290" anchor="ctr">
            <a:spAutoFit/>
          </a:bodyPr>
          <a:lstStyle/>
          <a:p>
            <a:pPr>
              <a:buSzPct val="120000"/>
            </a:pPr>
            <a:r>
              <a:rPr lang="el-GR" altLang="el-GR" sz="1600">
                <a:solidFill>
                  <a:srgbClr val="002960"/>
                </a:solidFill>
              </a:rPr>
              <a:t>Εσωτερική Αγορά</a:t>
            </a:r>
            <a:r>
              <a:rPr lang="en-US" altLang="el-GR" sz="1600">
                <a:solidFill>
                  <a:srgbClr val="002960"/>
                </a:solidFill>
              </a:rPr>
              <a:t>* 2009 – 201</a:t>
            </a:r>
            <a:r>
              <a:rPr lang="el-GR" altLang="el-GR" sz="1600">
                <a:solidFill>
                  <a:srgbClr val="002960"/>
                </a:solidFill>
              </a:rPr>
              <a:t>5</a:t>
            </a:r>
            <a:r>
              <a:rPr lang="en-US" altLang="el-GR" sz="1600">
                <a:solidFill>
                  <a:srgbClr val="002960"/>
                </a:solidFill>
              </a:rPr>
              <a:t> (</a:t>
            </a:r>
            <a:r>
              <a:rPr lang="en-GB" altLang="el-GR" sz="1600">
                <a:solidFill>
                  <a:srgbClr val="002960"/>
                </a:solidFill>
              </a:rPr>
              <a:t>MT</a:t>
            </a:r>
            <a:r>
              <a:rPr lang="el-GR" altLang="el-GR" sz="1600">
                <a:solidFill>
                  <a:srgbClr val="002960"/>
                </a:solidFill>
              </a:rPr>
              <a:t>’</a:t>
            </a:r>
            <a:r>
              <a:rPr lang="en-GB" altLang="el-GR" sz="1600">
                <a:solidFill>
                  <a:srgbClr val="002960"/>
                </a:solidFill>
              </a:rPr>
              <a:t>000)</a:t>
            </a:r>
            <a:endParaRPr lang="en-US" altLang="el-GR" sz="1600">
              <a:solidFill>
                <a:srgbClr val="002960"/>
              </a:solidFill>
            </a:endParaRPr>
          </a:p>
        </p:txBody>
      </p:sp>
      <p:graphicFrame>
        <p:nvGraphicFramePr>
          <p:cNvPr id="171164" name="Object 156"/>
          <p:cNvGraphicFramePr>
            <a:graphicFrameLocks/>
          </p:cNvGraphicFramePr>
          <p:nvPr>
            <p:custDataLst>
              <p:tags r:id="rId9"/>
            </p:custDataLst>
          </p:nvPr>
        </p:nvGraphicFramePr>
        <p:xfrm>
          <a:off x="1528763" y="2693988"/>
          <a:ext cx="5930900" cy="3060700"/>
        </p:xfrm>
        <a:graphic>
          <a:graphicData uri="http://schemas.openxmlformats.org/presentationml/2006/ole">
            <p:oleObj spid="_x0000_s171164" name="Chart" r:id="rId68" imgW="5930805" imgH="3060746" progId="MSGraph.Chart.8">
              <p:embed followColorScheme="full"/>
            </p:oleObj>
          </a:graphicData>
        </a:graphic>
      </p:graphicFrame>
      <p:sp>
        <p:nvSpPr>
          <p:cNvPr id="70" name="Rectangle 69"/>
          <p:cNvSpPr/>
          <p:nvPr>
            <p:custDataLst>
              <p:tags r:id="rId10"/>
            </p:custDataLst>
          </p:nvPr>
        </p:nvSpPr>
        <p:spPr bwMode="auto">
          <a:xfrm>
            <a:off x="708025" y="5076825"/>
            <a:ext cx="928688" cy="136525"/>
          </a:xfrm>
          <a:prstGeom prst="rect">
            <a:avLst/>
          </a:prstGeom>
          <a:noFill/>
          <a:ln>
            <a:noFill/>
          </a:ln>
          <a:effectLst/>
          <a:extLst>
            <a:ext uri="{909E8E84-426E-40DD-AFC4-6F175D3DCCD1}"/>
            <a:ext uri="{91240B29-F687-4F45-9708-019B960494DF}"/>
            <a:ext uri="{AF507438-7753-43E0-B8FC-AC1667EBCBE1}"/>
          </a:extLst>
        </p:spPr>
        <p:txBody>
          <a:bodyPr wrap="none" lIns="0" tIns="0" rIns="0" bIns="0" anchor="ctr"/>
          <a:lstStyle/>
          <a:p>
            <a:pPr algn="r" defTabSz="837380">
              <a:buSzPct val="120000"/>
              <a:defRPr/>
            </a:pPr>
            <a:fld id="{2FBDDFED-66F3-42D4-9D94-A94B0756A321}" type="datetime'''Α''''μ''όλ''υ''βδ''η'''''''' Β''''εν''''ζ''''''''''ίν''η'''">
              <a:rPr lang="en-US" sz="1050" b="0">
                <a:solidFill>
                  <a:srgbClr val="000000"/>
                </a:solidFill>
                <a:cs typeface="+mn-cs"/>
              </a:rPr>
              <a:pPr algn="r" defTabSz="837380">
                <a:buSzPct val="120000"/>
                <a:defRPr/>
              </a:pPr>
              <a:t>Αμόλυβδη Βενζίνη</a:t>
            </a:fld>
            <a:endParaRPr lang="en-GB" sz="1050" b="0">
              <a:solidFill>
                <a:srgbClr val="000000"/>
              </a:solidFill>
              <a:latin typeface="Arial"/>
              <a:cs typeface="+mn-cs"/>
              <a:sym typeface="Arial"/>
            </a:endParaRPr>
          </a:p>
        </p:txBody>
      </p:sp>
      <p:sp>
        <p:nvSpPr>
          <p:cNvPr id="71" name="Rectangle 70"/>
          <p:cNvSpPr/>
          <p:nvPr>
            <p:custDataLst>
              <p:tags r:id="rId11"/>
            </p:custDataLst>
          </p:nvPr>
        </p:nvSpPr>
        <p:spPr bwMode="auto">
          <a:xfrm>
            <a:off x="901700" y="4213225"/>
            <a:ext cx="735013" cy="136525"/>
          </a:xfrm>
          <a:prstGeom prst="rect">
            <a:avLst/>
          </a:prstGeom>
          <a:noFill/>
          <a:ln>
            <a:noFill/>
          </a:ln>
          <a:effectLst/>
          <a:extLst>
            <a:ext uri="{909E8E84-426E-40DD-AFC4-6F175D3DCCD1}"/>
            <a:ext uri="{91240B29-F687-4F45-9708-019B960494DF}"/>
            <a:ext uri="{AF507438-7753-43E0-B8FC-AC1667EBCBE1}"/>
          </a:extLst>
        </p:spPr>
        <p:txBody>
          <a:bodyPr wrap="none" lIns="0" tIns="0" rIns="0" bIns="0" anchor="ctr"/>
          <a:lstStyle/>
          <a:p>
            <a:pPr algn="r" defTabSz="837380">
              <a:buSzPct val="120000"/>
              <a:defRPr/>
            </a:pPr>
            <a:fld id="{EF7DA9B8-E7E6-4314-8A4E-60092183A41A}" type="datetime'''Ν''''τ''''''ί''''ζε''λ ''κ''''''''''ί''ν''''''''ησ''''''ης'">
              <a:rPr lang="en-US" sz="1050" b="0">
                <a:solidFill>
                  <a:srgbClr val="000000"/>
                </a:solidFill>
                <a:cs typeface="+mn-cs"/>
              </a:rPr>
              <a:pPr algn="r" defTabSz="837380">
                <a:buSzPct val="120000"/>
                <a:defRPr/>
              </a:pPr>
              <a:t>Ντίζελ κίνησης</a:t>
            </a:fld>
            <a:endParaRPr lang="en-GB" sz="1050" b="0">
              <a:solidFill>
                <a:srgbClr val="000000"/>
              </a:solidFill>
              <a:latin typeface="Arial"/>
              <a:cs typeface="+mn-cs"/>
              <a:sym typeface="Arial"/>
            </a:endParaRPr>
          </a:p>
        </p:txBody>
      </p:sp>
      <p:sp>
        <p:nvSpPr>
          <p:cNvPr id="72" name="Rectangle 71"/>
          <p:cNvSpPr/>
          <p:nvPr>
            <p:custDataLst>
              <p:tags r:id="rId12"/>
            </p:custDataLst>
          </p:nvPr>
        </p:nvSpPr>
        <p:spPr bwMode="auto">
          <a:xfrm>
            <a:off x="515938" y="3438525"/>
            <a:ext cx="1120775" cy="136525"/>
          </a:xfrm>
          <a:prstGeom prst="rect">
            <a:avLst/>
          </a:prstGeom>
          <a:noFill/>
          <a:ln>
            <a:noFill/>
          </a:ln>
          <a:effectLst/>
          <a:extLst>
            <a:ext uri="{909E8E84-426E-40DD-AFC4-6F175D3DCCD1}"/>
            <a:ext uri="{91240B29-F687-4F45-9708-019B960494DF}"/>
            <a:ext uri="{AF507438-7753-43E0-B8FC-AC1667EBCBE1}"/>
          </a:extLst>
        </p:spPr>
        <p:txBody>
          <a:bodyPr wrap="none" lIns="0" tIns="0" rIns="0" bIns="0" anchor="ctr"/>
          <a:lstStyle/>
          <a:p>
            <a:pPr algn="r" defTabSz="837380">
              <a:buSzPct val="120000"/>
              <a:defRPr/>
            </a:pPr>
            <a:fld id="{38E51A70-6115-469E-8292-309862327B49}" type="datetime'''''''''Πε''''τ''''''''ρέ''''λαιο Θ''έ''ρμα''''''''''νσ''''ης'">
              <a:rPr lang="en-US" sz="1050" b="0">
                <a:solidFill>
                  <a:srgbClr val="000000"/>
                </a:solidFill>
                <a:cs typeface="+mn-cs"/>
              </a:rPr>
              <a:pPr algn="r" defTabSz="837380">
                <a:buSzPct val="120000"/>
                <a:defRPr/>
              </a:pPr>
              <a:t>Πετρέλαιο Θέρμανσης</a:t>
            </a:fld>
            <a:endParaRPr lang="en-GB" sz="1050" b="0">
              <a:solidFill>
                <a:srgbClr val="000000"/>
              </a:solidFill>
              <a:latin typeface="Arial"/>
              <a:cs typeface="+mn-cs"/>
              <a:sym typeface="Arial"/>
            </a:endParaRPr>
          </a:p>
        </p:txBody>
      </p:sp>
      <p:sp>
        <p:nvSpPr>
          <p:cNvPr id="73" name="Rectangle 72"/>
          <p:cNvSpPr/>
          <p:nvPr>
            <p:custDataLst>
              <p:tags r:id="rId13"/>
            </p:custDataLst>
          </p:nvPr>
        </p:nvSpPr>
        <p:spPr bwMode="auto">
          <a:xfrm>
            <a:off x="346075" y="2873375"/>
            <a:ext cx="1290638" cy="136525"/>
          </a:xfrm>
          <a:prstGeom prst="rect">
            <a:avLst/>
          </a:prstGeom>
          <a:noFill/>
          <a:ln>
            <a:noFill/>
          </a:ln>
          <a:effectLst/>
          <a:extLst>
            <a:ext uri="{909E8E84-426E-40DD-AFC4-6F175D3DCCD1}"/>
            <a:ext uri="{91240B29-F687-4F45-9708-019B960494DF}"/>
            <a:ext uri="{AF507438-7753-43E0-B8FC-AC1667EBCBE1}"/>
          </a:extLst>
        </p:spPr>
        <p:txBody>
          <a:bodyPr wrap="none" lIns="0" tIns="0" rIns="0" bIns="0" anchor="ctr"/>
          <a:lstStyle/>
          <a:p>
            <a:pPr algn="r" defTabSz="837380">
              <a:buSzPct val="120000"/>
              <a:defRPr/>
            </a:pPr>
            <a:fld id="{893EA4F6-B21D-40C2-8953-73392754FE89}" type="datetime'Υ''γρ''α''έριο ''''''''κί''''''ν''ησης'''''' &amp; Ά''λ''''λα'''">
              <a:rPr lang="en-US" sz="1050" b="0">
                <a:solidFill>
                  <a:srgbClr val="000000"/>
                </a:solidFill>
                <a:cs typeface="+mn-cs"/>
              </a:rPr>
              <a:pPr algn="r" defTabSz="837380">
                <a:buSzPct val="120000"/>
                <a:defRPr/>
              </a:pPr>
              <a:t>Υγραέριο κίνησης &amp; Άλλα</a:t>
            </a:fld>
            <a:endParaRPr lang="en-GB" sz="1050" b="0">
              <a:solidFill>
                <a:srgbClr val="000000"/>
              </a:solidFill>
              <a:latin typeface="Arial"/>
              <a:cs typeface="+mn-cs"/>
              <a:sym typeface="Arial"/>
            </a:endParaRPr>
          </a:p>
        </p:txBody>
      </p:sp>
      <p:sp>
        <p:nvSpPr>
          <p:cNvPr id="171176" name="Rectangle 73"/>
          <p:cNvSpPr>
            <a:spLocks noChangeArrowheads="1"/>
          </p:cNvSpPr>
          <p:nvPr>
            <p:custDataLst>
              <p:tags r:id="rId14"/>
            </p:custDataLst>
          </p:nvPr>
        </p:nvSpPr>
        <p:spPr bwMode="auto">
          <a:xfrm>
            <a:off x="5795963" y="5719763"/>
            <a:ext cx="266700" cy="136525"/>
          </a:xfrm>
          <a:prstGeom prst="rect">
            <a:avLst/>
          </a:prstGeom>
          <a:noFill/>
          <a:ln w="9525">
            <a:noFill/>
            <a:miter lim="800000"/>
            <a:headEnd/>
            <a:tailEnd/>
          </a:ln>
        </p:spPr>
        <p:txBody>
          <a:bodyPr lIns="0" tIns="0" rIns="0" bIns="0"/>
          <a:lstStyle/>
          <a:p>
            <a:pPr algn="ctr" defTabSz="836613">
              <a:buSzPct val="120000"/>
            </a:pPr>
            <a:fld id="{45A51FB8-807B-4F87-B829-4ACBDEF5A840}" type="datetime'''''''''''''''''2''0''''''''''1''''''''''''''''3'">
              <a:rPr lang="en-US" sz="900" b="0">
                <a:solidFill>
                  <a:srgbClr val="000000"/>
                </a:solidFill>
              </a:rPr>
              <a:pPr algn="ctr" defTabSz="836613">
                <a:buSzPct val="120000"/>
              </a:pPr>
              <a:t>2013</a:t>
            </a:fld>
            <a:endParaRPr lang="en-GB" sz="900" b="0">
              <a:solidFill>
                <a:srgbClr val="000000"/>
              </a:solidFill>
              <a:sym typeface="Arial" charset="0"/>
            </a:endParaRPr>
          </a:p>
        </p:txBody>
      </p:sp>
      <p:sp>
        <p:nvSpPr>
          <p:cNvPr id="171177" name="Rectangle 74"/>
          <p:cNvSpPr>
            <a:spLocks noChangeArrowheads="1"/>
          </p:cNvSpPr>
          <p:nvPr>
            <p:custDataLst>
              <p:tags r:id="rId15"/>
            </p:custDataLst>
          </p:nvPr>
        </p:nvSpPr>
        <p:spPr bwMode="gray">
          <a:xfrm>
            <a:off x="5770563" y="3840163"/>
            <a:ext cx="317500" cy="136525"/>
          </a:xfrm>
          <a:prstGeom prst="rect">
            <a:avLst/>
          </a:prstGeom>
          <a:noFill/>
          <a:ln w="9525">
            <a:noFill/>
            <a:miter lim="800000"/>
            <a:headEnd/>
            <a:tailEnd/>
          </a:ln>
        </p:spPr>
        <p:txBody>
          <a:bodyPr wrap="none" lIns="15874" tIns="0" rIns="15874" bIns="0" anchor="b"/>
          <a:lstStyle/>
          <a:p>
            <a:pPr algn="ctr" defTabSz="836613">
              <a:buSzPct val="120000"/>
            </a:pPr>
            <a:fld id="{3E5E98B5-E8B5-486E-9617-AA0BC4E4F303}" type="datetime'''6,''''''5''''''''''''''''''''''9''9'''''''''''''''''''">
              <a:rPr lang="en-US" sz="900" b="0">
                <a:solidFill>
                  <a:srgbClr val="000000"/>
                </a:solidFill>
              </a:rPr>
              <a:pPr algn="ctr" defTabSz="836613">
                <a:buSzPct val="120000"/>
              </a:pPr>
              <a:t>6,599</a:t>
            </a:fld>
            <a:endParaRPr lang="en-GB" sz="900" b="0">
              <a:solidFill>
                <a:srgbClr val="000000"/>
              </a:solidFill>
              <a:sym typeface="Arial" charset="0"/>
            </a:endParaRPr>
          </a:p>
        </p:txBody>
      </p:sp>
      <p:sp>
        <p:nvSpPr>
          <p:cNvPr id="171178" name="Rectangle 75"/>
          <p:cNvSpPr>
            <a:spLocks noChangeArrowheads="1"/>
          </p:cNvSpPr>
          <p:nvPr>
            <p:custDataLst>
              <p:tags r:id="rId16"/>
            </p:custDataLst>
          </p:nvPr>
        </p:nvSpPr>
        <p:spPr bwMode="gray">
          <a:xfrm>
            <a:off x="5770563" y="5251450"/>
            <a:ext cx="317500" cy="136525"/>
          </a:xfrm>
          <a:prstGeom prst="rect">
            <a:avLst/>
          </a:prstGeom>
          <a:noFill/>
          <a:ln w="9525">
            <a:noFill/>
            <a:miter lim="800000"/>
            <a:headEnd/>
            <a:tailEnd/>
          </a:ln>
        </p:spPr>
        <p:txBody>
          <a:bodyPr wrap="none" lIns="15874" tIns="0" rIns="15874" bIns="0" anchor="ctr"/>
          <a:lstStyle/>
          <a:p>
            <a:pPr algn="ctr" defTabSz="836613">
              <a:buSzPct val="120000"/>
            </a:pPr>
            <a:fld id="{67EE9A8C-BAED-4D26-B94F-DF7FA4B80C4B}" type="datetime'''''''''''''''''''''''2'''''''''''''''''''',6''7''''0'''''''''">
              <a:rPr lang="en-US" sz="900" b="0">
                <a:solidFill>
                  <a:srgbClr val="FFFFFF"/>
                </a:solidFill>
              </a:rPr>
              <a:pPr algn="ctr" defTabSz="836613">
                <a:buSzPct val="120000"/>
              </a:pPr>
              <a:t>2,670</a:t>
            </a:fld>
            <a:endParaRPr lang="en-GB" sz="900" b="0">
              <a:solidFill>
                <a:srgbClr val="FFFFFF"/>
              </a:solidFill>
              <a:sym typeface="Arial" charset="0"/>
            </a:endParaRPr>
          </a:p>
        </p:txBody>
      </p:sp>
      <p:sp>
        <p:nvSpPr>
          <p:cNvPr id="171179" name="Rectangle 76"/>
          <p:cNvSpPr>
            <a:spLocks noChangeArrowheads="1"/>
          </p:cNvSpPr>
          <p:nvPr>
            <p:custDataLst>
              <p:tags r:id="rId17"/>
            </p:custDataLst>
          </p:nvPr>
        </p:nvSpPr>
        <p:spPr bwMode="gray">
          <a:xfrm>
            <a:off x="5770563" y="4635500"/>
            <a:ext cx="317500" cy="136525"/>
          </a:xfrm>
          <a:prstGeom prst="rect">
            <a:avLst/>
          </a:prstGeom>
          <a:noFill/>
          <a:ln w="9525">
            <a:noFill/>
            <a:miter lim="800000"/>
            <a:headEnd/>
            <a:tailEnd/>
          </a:ln>
        </p:spPr>
        <p:txBody>
          <a:bodyPr wrap="none" lIns="15874" tIns="0" rIns="15874" bIns="0" anchor="ctr"/>
          <a:lstStyle/>
          <a:p>
            <a:pPr algn="ctr" defTabSz="836613">
              <a:buSzPct val="120000"/>
            </a:pPr>
            <a:fld id="{64A025E6-5FF5-45B9-A533-589441CC8BCC}" type="datetime'''''''''2'''''''''''''''',2''4''''8'''''">
              <a:rPr lang="en-US" sz="900" b="0">
                <a:solidFill>
                  <a:srgbClr val="000000"/>
                </a:solidFill>
              </a:rPr>
              <a:pPr algn="ctr" defTabSz="836613">
                <a:buSzPct val="120000"/>
              </a:pPr>
              <a:t>2,248</a:t>
            </a:fld>
            <a:endParaRPr lang="en-GB" sz="900" b="0">
              <a:solidFill>
                <a:srgbClr val="000000"/>
              </a:solidFill>
              <a:sym typeface="Arial" charset="0"/>
            </a:endParaRPr>
          </a:p>
        </p:txBody>
      </p:sp>
      <p:sp>
        <p:nvSpPr>
          <p:cNvPr id="171180" name="Rectangle 77"/>
          <p:cNvSpPr>
            <a:spLocks noChangeArrowheads="1"/>
          </p:cNvSpPr>
          <p:nvPr>
            <p:custDataLst>
              <p:tags r:id="rId18"/>
            </p:custDataLst>
          </p:nvPr>
        </p:nvSpPr>
        <p:spPr bwMode="auto">
          <a:xfrm>
            <a:off x="4843463" y="5719763"/>
            <a:ext cx="266700" cy="136525"/>
          </a:xfrm>
          <a:prstGeom prst="rect">
            <a:avLst/>
          </a:prstGeom>
          <a:noFill/>
          <a:ln w="9525">
            <a:noFill/>
            <a:miter lim="800000"/>
            <a:headEnd/>
            <a:tailEnd/>
          </a:ln>
        </p:spPr>
        <p:txBody>
          <a:bodyPr lIns="0" tIns="0" rIns="0" bIns="0"/>
          <a:lstStyle/>
          <a:p>
            <a:pPr algn="ctr" defTabSz="836613">
              <a:buSzPct val="120000"/>
            </a:pPr>
            <a:fld id="{46C98CC7-B88C-4534-9F05-204FD9E22224}" type="datetime'''''2''''''''''''''''''0''''''''''''''''''1''''''2'''''">
              <a:rPr lang="en-US" sz="900" b="0">
                <a:solidFill>
                  <a:srgbClr val="000000"/>
                </a:solidFill>
              </a:rPr>
              <a:pPr algn="ctr" defTabSz="836613">
                <a:buSzPct val="120000"/>
              </a:pPr>
              <a:t>2012</a:t>
            </a:fld>
            <a:endParaRPr lang="en-GB" sz="900" b="0">
              <a:solidFill>
                <a:srgbClr val="000000"/>
              </a:solidFill>
              <a:sym typeface="Arial" charset="0"/>
            </a:endParaRPr>
          </a:p>
        </p:txBody>
      </p:sp>
      <p:sp>
        <p:nvSpPr>
          <p:cNvPr id="171181" name="Rectangle 78"/>
          <p:cNvSpPr>
            <a:spLocks noChangeArrowheads="1"/>
          </p:cNvSpPr>
          <p:nvPr>
            <p:custDataLst>
              <p:tags r:id="rId19"/>
            </p:custDataLst>
          </p:nvPr>
        </p:nvSpPr>
        <p:spPr bwMode="gray">
          <a:xfrm>
            <a:off x="4818063" y="3554413"/>
            <a:ext cx="317500" cy="136525"/>
          </a:xfrm>
          <a:prstGeom prst="rect">
            <a:avLst/>
          </a:prstGeom>
          <a:noFill/>
          <a:ln w="9525">
            <a:noFill/>
            <a:miter lim="800000"/>
            <a:headEnd/>
            <a:tailEnd/>
          </a:ln>
        </p:spPr>
        <p:txBody>
          <a:bodyPr wrap="none" lIns="15874" tIns="0" rIns="15874" bIns="0" anchor="b"/>
          <a:lstStyle/>
          <a:p>
            <a:pPr algn="ctr" defTabSz="836613">
              <a:buSzPct val="120000"/>
            </a:pPr>
            <a:fld id="{6FAF9A66-F38F-45F5-A2BA-DC84E95D2689}" type="datetime'''''''''''''''''7'',''''''''''''''''''727'''''''''''">
              <a:rPr lang="en-US" sz="900" b="0">
                <a:solidFill>
                  <a:srgbClr val="000000"/>
                </a:solidFill>
              </a:rPr>
              <a:pPr algn="ctr" defTabSz="836613">
                <a:buSzPct val="120000"/>
              </a:pPr>
              <a:t>7,727</a:t>
            </a:fld>
            <a:endParaRPr lang="en-GB" sz="900" b="0">
              <a:solidFill>
                <a:srgbClr val="000000"/>
              </a:solidFill>
              <a:sym typeface="Arial" charset="0"/>
            </a:endParaRPr>
          </a:p>
        </p:txBody>
      </p:sp>
      <p:sp>
        <p:nvSpPr>
          <p:cNvPr id="80" name="Rectangle 79"/>
          <p:cNvSpPr/>
          <p:nvPr>
            <p:custDataLst>
              <p:tags r:id="rId20"/>
            </p:custDataLst>
          </p:nvPr>
        </p:nvSpPr>
        <p:spPr bwMode="gray">
          <a:xfrm>
            <a:off x="4818063" y="5219700"/>
            <a:ext cx="317500" cy="136525"/>
          </a:xfrm>
          <a:prstGeom prst="rect">
            <a:avLst/>
          </a:prstGeom>
          <a:noFill/>
          <a:ln w="25400" cap="flat" cmpd="sng" algn="ctr">
            <a:noFill/>
            <a:prstDash val="solid"/>
          </a:ln>
          <a:effectLst/>
          <a:extLst>
            <a:ext uri="{909E8E84-426E-40DD-AFC4-6F175D3DCCD1}"/>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wrap="none" lIns="15874" tIns="0" rIns="15874" bIns="0" anchor="ctr"/>
          <a:lstStyle/>
          <a:p>
            <a:pPr algn="ctr">
              <a:spcBef>
                <a:spcPct val="20000"/>
              </a:spcBef>
              <a:spcAft>
                <a:spcPct val="50000"/>
              </a:spcAft>
              <a:buSzPct val="120000"/>
              <a:defRPr/>
            </a:pPr>
            <a:fld id="{F92E716B-E249-4738-9284-CFA0896E990E}" type="datetime'''''2,''''9''''''''''''''''''''''''''''1''''''''''3'''">
              <a:rPr lang="en-US" sz="900" b="0">
                <a:solidFill>
                  <a:srgbClr val="FFFFFF"/>
                </a:solidFill>
              </a:rPr>
              <a:pPr algn="ctr">
                <a:spcBef>
                  <a:spcPct val="20000"/>
                </a:spcBef>
                <a:spcAft>
                  <a:spcPct val="50000"/>
                </a:spcAft>
                <a:buSzPct val="120000"/>
                <a:defRPr/>
              </a:pPr>
              <a:t>2,913</a:t>
            </a:fld>
            <a:endParaRPr lang="el-GR" sz="900" b="0">
              <a:solidFill>
                <a:srgbClr val="FFFFFF"/>
              </a:solidFill>
              <a:sym typeface="Arial"/>
            </a:endParaRPr>
          </a:p>
        </p:txBody>
      </p:sp>
      <p:sp>
        <p:nvSpPr>
          <p:cNvPr id="171183" name="Rectangle 80"/>
          <p:cNvSpPr>
            <a:spLocks noChangeArrowheads="1"/>
          </p:cNvSpPr>
          <p:nvPr>
            <p:custDataLst>
              <p:tags r:id="rId21"/>
            </p:custDataLst>
          </p:nvPr>
        </p:nvSpPr>
        <p:spPr bwMode="gray">
          <a:xfrm>
            <a:off x="4818063" y="4597400"/>
            <a:ext cx="317500" cy="136525"/>
          </a:xfrm>
          <a:prstGeom prst="rect">
            <a:avLst/>
          </a:prstGeom>
          <a:noFill/>
          <a:ln w="9525">
            <a:noFill/>
            <a:miter lim="800000"/>
            <a:headEnd/>
            <a:tailEnd/>
          </a:ln>
        </p:spPr>
        <p:txBody>
          <a:bodyPr wrap="none" lIns="15874" tIns="0" rIns="15874" bIns="0" anchor="ctr"/>
          <a:lstStyle/>
          <a:p>
            <a:pPr algn="ctr" defTabSz="836613">
              <a:buSzPct val="120000"/>
            </a:pPr>
            <a:fld id="{C6521E15-08D3-4D57-A4DA-881A963A0AC8}" type="datetime'''''''''''''2'''''''''',''''''06''''''''''''''6'''''''''">
              <a:rPr lang="en-US" sz="900" b="0">
                <a:solidFill>
                  <a:srgbClr val="000000"/>
                </a:solidFill>
              </a:rPr>
              <a:pPr algn="ctr" defTabSz="836613">
                <a:buSzPct val="120000"/>
              </a:pPr>
              <a:t>2,066</a:t>
            </a:fld>
            <a:endParaRPr lang="en-GB" sz="900" b="0">
              <a:solidFill>
                <a:srgbClr val="000000"/>
              </a:solidFill>
              <a:sym typeface="Arial" charset="0"/>
            </a:endParaRPr>
          </a:p>
        </p:txBody>
      </p:sp>
      <p:sp>
        <p:nvSpPr>
          <p:cNvPr id="171184" name="Rectangle 82"/>
          <p:cNvSpPr>
            <a:spLocks noChangeArrowheads="1"/>
          </p:cNvSpPr>
          <p:nvPr>
            <p:custDataLst>
              <p:tags r:id="rId22"/>
            </p:custDataLst>
          </p:nvPr>
        </p:nvSpPr>
        <p:spPr bwMode="gray">
          <a:xfrm>
            <a:off x="4818063" y="4089400"/>
            <a:ext cx="317500" cy="136525"/>
          </a:xfrm>
          <a:prstGeom prst="rect">
            <a:avLst/>
          </a:prstGeom>
          <a:noFill/>
          <a:ln w="9525">
            <a:noFill/>
            <a:miter lim="800000"/>
            <a:headEnd/>
            <a:tailEnd/>
          </a:ln>
        </p:spPr>
        <p:txBody>
          <a:bodyPr wrap="none" lIns="15874" tIns="0" rIns="15874" bIns="0" anchor="ctr"/>
          <a:lstStyle/>
          <a:p>
            <a:pPr algn="ctr" defTabSz="836613">
              <a:buSzPct val="120000"/>
            </a:pPr>
            <a:fld id="{FA6F6DBE-E421-4353-8785-5CA5A7D7E44C}" type="datetime'''1'''',''''''''98''3'''''''''''''''''''''''''''">
              <a:rPr lang="en-US" sz="900" b="0">
                <a:solidFill>
                  <a:srgbClr val="000000"/>
                </a:solidFill>
              </a:rPr>
              <a:pPr algn="ctr" defTabSz="836613">
                <a:buSzPct val="120000"/>
              </a:pPr>
              <a:t>1,983</a:t>
            </a:fld>
            <a:endParaRPr lang="en-GB" sz="900" b="0">
              <a:solidFill>
                <a:srgbClr val="000000"/>
              </a:solidFill>
              <a:sym typeface="Arial" charset="0"/>
            </a:endParaRPr>
          </a:p>
        </p:txBody>
      </p:sp>
      <p:sp>
        <p:nvSpPr>
          <p:cNvPr id="171185" name="Rectangle 83"/>
          <p:cNvSpPr>
            <a:spLocks noChangeArrowheads="1"/>
          </p:cNvSpPr>
          <p:nvPr>
            <p:custDataLst>
              <p:tags r:id="rId23"/>
            </p:custDataLst>
          </p:nvPr>
        </p:nvSpPr>
        <p:spPr bwMode="auto">
          <a:xfrm>
            <a:off x="3890963" y="5719763"/>
            <a:ext cx="266700" cy="136525"/>
          </a:xfrm>
          <a:prstGeom prst="rect">
            <a:avLst/>
          </a:prstGeom>
          <a:noFill/>
          <a:ln w="9525">
            <a:noFill/>
            <a:miter lim="800000"/>
            <a:headEnd/>
            <a:tailEnd/>
          </a:ln>
        </p:spPr>
        <p:txBody>
          <a:bodyPr lIns="0" tIns="0" rIns="0" bIns="0"/>
          <a:lstStyle/>
          <a:p>
            <a:pPr algn="ctr" defTabSz="836613">
              <a:buSzPct val="120000"/>
            </a:pPr>
            <a:fld id="{1D083718-6B18-4982-9688-D0C384A92017}" type="datetime'''2''''0''''''''1''''''''1'''''''''''''">
              <a:rPr lang="en-US" sz="900" b="0">
                <a:solidFill>
                  <a:srgbClr val="000000"/>
                </a:solidFill>
              </a:rPr>
              <a:pPr algn="ctr" defTabSz="836613">
                <a:buSzPct val="120000"/>
              </a:pPr>
              <a:t>2011</a:t>
            </a:fld>
            <a:endParaRPr lang="en-GB" sz="900" b="0">
              <a:solidFill>
                <a:srgbClr val="000000"/>
              </a:solidFill>
              <a:sym typeface="Arial" charset="0"/>
            </a:endParaRPr>
          </a:p>
        </p:txBody>
      </p:sp>
      <p:sp>
        <p:nvSpPr>
          <p:cNvPr id="171186" name="Rectangle 84"/>
          <p:cNvSpPr>
            <a:spLocks noChangeArrowheads="1"/>
          </p:cNvSpPr>
          <p:nvPr>
            <p:custDataLst>
              <p:tags r:id="rId24"/>
            </p:custDataLst>
          </p:nvPr>
        </p:nvSpPr>
        <p:spPr bwMode="gray">
          <a:xfrm>
            <a:off x="3865563" y="3173413"/>
            <a:ext cx="317500" cy="136525"/>
          </a:xfrm>
          <a:prstGeom prst="rect">
            <a:avLst/>
          </a:prstGeom>
          <a:noFill/>
          <a:ln w="9525">
            <a:noFill/>
            <a:miter lim="800000"/>
            <a:headEnd/>
            <a:tailEnd/>
          </a:ln>
        </p:spPr>
        <p:txBody>
          <a:bodyPr wrap="none" lIns="15874" tIns="0" rIns="15874" bIns="0" anchor="b"/>
          <a:lstStyle/>
          <a:p>
            <a:pPr algn="ctr" defTabSz="836613">
              <a:buSzPct val="120000"/>
            </a:pPr>
            <a:fld id="{4A9414DF-3FD4-494B-9CBA-C51EF83F9E91}" type="datetime'''9'',''''''''''''''''''''''2''6''''''''''''''''''''''7'''''">
              <a:rPr lang="en-US" sz="900" b="0">
                <a:solidFill>
                  <a:srgbClr val="000000"/>
                </a:solidFill>
              </a:rPr>
              <a:pPr algn="ctr" defTabSz="836613">
                <a:buSzPct val="120000"/>
              </a:pPr>
              <a:t>9,267</a:t>
            </a:fld>
            <a:endParaRPr lang="en-GB" sz="900" b="0">
              <a:solidFill>
                <a:srgbClr val="000000"/>
              </a:solidFill>
              <a:sym typeface="Arial" charset="0"/>
            </a:endParaRPr>
          </a:p>
        </p:txBody>
      </p:sp>
      <p:sp>
        <p:nvSpPr>
          <p:cNvPr id="86" name="Rectangle 85"/>
          <p:cNvSpPr/>
          <p:nvPr>
            <p:custDataLst>
              <p:tags r:id="rId25"/>
            </p:custDataLst>
          </p:nvPr>
        </p:nvSpPr>
        <p:spPr bwMode="gray">
          <a:xfrm>
            <a:off x="3865563" y="5165725"/>
            <a:ext cx="317500" cy="136525"/>
          </a:xfrm>
          <a:prstGeom prst="rect">
            <a:avLst/>
          </a:prstGeom>
          <a:noFill/>
          <a:ln w="25400" cap="flat" cmpd="sng" algn="ctr">
            <a:noFill/>
            <a:prstDash val="solid"/>
          </a:ln>
          <a:effectLst/>
          <a:extLst>
            <a:ext uri="{909E8E84-426E-40DD-AFC4-6F175D3DCCD1}"/>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wrap="none" lIns="15874" tIns="0" rIns="15874" bIns="0" anchor="ctr"/>
          <a:lstStyle/>
          <a:p>
            <a:pPr algn="ctr">
              <a:spcBef>
                <a:spcPct val="20000"/>
              </a:spcBef>
              <a:spcAft>
                <a:spcPct val="50000"/>
              </a:spcAft>
              <a:buSzPct val="120000"/>
              <a:defRPr/>
            </a:pPr>
            <a:fld id="{13D3D338-9786-4700-B4E6-E6167005DE3E}" type="datetime'''''3'',35''''''''''''''''''''''''5'">
              <a:rPr lang="en-US" sz="900" b="0">
                <a:solidFill>
                  <a:srgbClr val="FFFFFF"/>
                </a:solidFill>
              </a:rPr>
              <a:pPr algn="ctr">
                <a:spcBef>
                  <a:spcPct val="20000"/>
                </a:spcBef>
                <a:spcAft>
                  <a:spcPct val="50000"/>
                </a:spcAft>
                <a:buSzPct val="120000"/>
                <a:defRPr/>
              </a:pPr>
              <a:t>3,355</a:t>
            </a:fld>
            <a:endParaRPr lang="el-GR" sz="900" b="0">
              <a:solidFill>
                <a:srgbClr val="FFFFFF"/>
              </a:solidFill>
              <a:sym typeface="Arial"/>
            </a:endParaRPr>
          </a:p>
        </p:txBody>
      </p:sp>
      <p:sp>
        <p:nvSpPr>
          <p:cNvPr id="171188" name="Rectangle 86"/>
          <p:cNvSpPr>
            <a:spLocks noChangeArrowheads="1"/>
          </p:cNvSpPr>
          <p:nvPr>
            <p:custDataLst>
              <p:tags r:id="rId26"/>
            </p:custDataLst>
          </p:nvPr>
        </p:nvSpPr>
        <p:spPr bwMode="gray">
          <a:xfrm>
            <a:off x="3865563" y="4467225"/>
            <a:ext cx="317500" cy="136525"/>
          </a:xfrm>
          <a:prstGeom prst="rect">
            <a:avLst/>
          </a:prstGeom>
          <a:noFill/>
          <a:ln w="9525">
            <a:noFill/>
            <a:miter lim="800000"/>
            <a:headEnd/>
            <a:tailEnd/>
          </a:ln>
        </p:spPr>
        <p:txBody>
          <a:bodyPr wrap="none" lIns="15874" tIns="0" rIns="15874" bIns="0" anchor="ctr"/>
          <a:lstStyle/>
          <a:p>
            <a:pPr algn="ctr" defTabSz="836613">
              <a:buSzPct val="120000"/>
            </a:pPr>
            <a:fld id="{8082D97C-9DAC-404B-B1DA-2C2A8183401F}" type="datetime'''''2'''''',''''''''''''''''''''2''''''''''''2''''''''''''4'">
              <a:rPr lang="en-US" sz="900" b="0">
                <a:solidFill>
                  <a:srgbClr val="000000"/>
                </a:solidFill>
              </a:rPr>
              <a:pPr algn="ctr" defTabSz="836613">
                <a:buSzPct val="120000"/>
              </a:pPr>
              <a:t>2,224</a:t>
            </a:fld>
            <a:endParaRPr lang="en-GB" sz="900" b="0">
              <a:solidFill>
                <a:srgbClr val="000000"/>
              </a:solidFill>
              <a:sym typeface="Arial" charset="0"/>
            </a:endParaRPr>
          </a:p>
        </p:txBody>
      </p:sp>
      <p:sp>
        <p:nvSpPr>
          <p:cNvPr id="171189" name="Rectangle 87"/>
          <p:cNvSpPr>
            <a:spLocks noChangeArrowheads="1"/>
          </p:cNvSpPr>
          <p:nvPr>
            <p:custDataLst>
              <p:tags r:id="rId27"/>
            </p:custDataLst>
          </p:nvPr>
        </p:nvSpPr>
        <p:spPr bwMode="gray">
          <a:xfrm>
            <a:off x="3865563" y="3825875"/>
            <a:ext cx="317500" cy="136525"/>
          </a:xfrm>
          <a:prstGeom prst="rect">
            <a:avLst/>
          </a:prstGeom>
          <a:noFill/>
          <a:ln w="9525">
            <a:noFill/>
            <a:miter lim="800000"/>
            <a:headEnd/>
            <a:tailEnd/>
          </a:ln>
        </p:spPr>
        <p:txBody>
          <a:bodyPr wrap="none" lIns="15874" tIns="0" rIns="15874" bIns="0" anchor="ctr"/>
          <a:lstStyle/>
          <a:p>
            <a:pPr algn="ctr" defTabSz="836613">
              <a:buSzPct val="120000"/>
            </a:pPr>
            <a:fld id="{7DDF85F6-5062-4AD8-BDAC-2A04466F39F5}" type="datetime'''''2'''''''''''''''',''''''8''''8''''3'''''''">
              <a:rPr lang="en-US" sz="900" b="0">
                <a:solidFill>
                  <a:srgbClr val="000000"/>
                </a:solidFill>
              </a:rPr>
              <a:pPr algn="ctr" defTabSz="836613">
                <a:buSzPct val="120000"/>
              </a:pPr>
              <a:t>2,883</a:t>
            </a:fld>
            <a:endParaRPr lang="en-GB" sz="900" b="0">
              <a:solidFill>
                <a:srgbClr val="000000"/>
              </a:solidFill>
              <a:sym typeface="Arial" charset="0"/>
            </a:endParaRPr>
          </a:p>
        </p:txBody>
      </p:sp>
      <p:sp>
        <p:nvSpPr>
          <p:cNvPr id="171190" name="Rectangle 88"/>
          <p:cNvSpPr>
            <a:spLocks noChangeArrowheads="1"/>
          </p:cNvSpPr>
          <p:nvPr>
            <p:custDataLst>
              <p:tags r:id="rId28"/>
            </p:custDataLst>
          </p:nvPr>
        </p:nvSpPr>
        <p:spPr bwMode="auto">
          <a:xfrm>
            <a:off x="2938463" y="5719763"/>
            <a:ext cx="266700" cy="136525"/>
          </a:xfrm>
          <a:prstGeom prst="rect">
            <a:avLst/>
          </a:prstGeom>
          <a:noFill/>
          <a:ln w="9525">
            <a:noFill/>
            <a:miter lim="800000"/>
            <a:headEnd/>
            <a:tailEnd/>
          </a:ln>
        </p:spPr>
        <p:txBody>
          <a:bodyPr lIns="0" tIns="0" rIns="0" bIns="0"/>
          <a:lstStyle/>
          <a:p>
            <a:pPr algn="ctr" defTabSz="836613">
              <a:buSzPct val="120000"/>
            </a:pPr>
            <a:fld id="{DBFC88BE-ECA0-453C-9757-77E88F2D9255}" type="datetime'''''''''2''''''''''''01''''''''''''''0'''''''''''''''">
              <a:rPr lang="en-US" sz="900" b="0">
                <a:solidFill>
                  <a:srgbClr val="000000"/>
                </a:solidFill>
              </a:rPr>
              <a:pPr algn="ctr" defTabSz="836613">
                <a:buSzPct val="120000"/>
              </a:pPr>
              <a:t>2010</a:t>
            </a:fld>
            <a:endParaRPr lang="en-GB" sz="900" b="0">
              <a:solidFill>
                <a:srgbClr val="000000"/>
              </a:solidFill>
              <a:sym typeface="Arial" charset="0"/>
            </a:endParaRPr>
          </a:p>
        </p:txBody>
      </p:sp>
      <p:sp>
        <p:nvSpPr>
          <p:cNvPr id="171191" name="Rectangle 89"/>
          <p:cNvSpPr>
            <a:spLocks noChangeArrowheads="1"/>
          </p:cNvSpPr>
          <p:nvPr>
            <p:custDataLst>
              <p:tags r:id="rId29"/>
            </p:custDataLst>
          </p:nvPr>
        </p:nvSpPr>
        <p:spPr bwMode="gray">
          <a:xfrm>
            <a:off x="2881313" y="2957513"/>
            <a:ext cx="381000" cy="136525"/>
          </a:xfrm>
          <a:prstGeom prst="rect">
            <a:avLst/>
          </a:prstGeom>
          <a:noFill/>
          <a:ln w="9525">
            <a:noFill/>
            <a:miter lim="800000"/>
            <a:headEnd/>
            <a:tailEnd/>
          </a:ln>
        </p:spPr>
        <p:txBody>
          <a:bodyPr wrap="none" lIns="15874" tIns="0" rIns="15874" bIns="0" anchor="b"/>
          <a:lstStyle/>
          <a:p>
            <a:pPr algn="ctr" defTabSz="836613">
              <a:buSzPct val="120000"/>
            </a:pPr>
            <a:fld id="{4D7DB971-D50F-44F0-B6C8-7E9706CD1C07}" type="datetime'''''''''1''''''''0'''''',''''''''''''''1''''''''''2''5'''''''">
              <a:rPr lang="en-US" sz="900" b="0">
                <a:solidFill>
                  <a:srgbClr val="000000"/>
                </a:solidFill>
              </a:rPr>
              <a:pPr algn="ctr" defTabSz="836613">
                <a:buSzPct val="120000"/>
              </a:pPr>
              <a:t>10,125</a:t>
            </a:fld>
            <a:endParaRPr lang="en-GB" sz="900" b="0">
              <a:solidFill>
                <a:srgbClr val="000000"/>
              </a:solidFill>
              <a:sym typeface="Arial" charset="0"/>
            </a:endParaRPr>
          </a:p>
        </p:txBody>
      </p:sp>
      <p:sp>
        <p:nvSpPr>
          <p:cNvPr id="91" name="Rectangle 90"/>
          <p:cNvSpPr/>
          <p:nvPr>
            <p:custDataLst>
              <p:tags r:id="rId30"/>
            </p:custDataLst>
          </p:nvPr>
        </p:nvSpPr>
        <p:spPr bwMode="gray">
          <a:xfrm>
            <a:off x="2913063" y="5118100"/>
            <a:ext cx="317500" cy="136525"/>
          </a:xfrm>
          <a:prstGeom prst="rect">
            <a:avLst/>
          </a:prstGeom>
          <a:noFill/>
          <a:ln w="25400" cap="flat" cmpd="sng" algn="ctr">
            <a:noFill/>
            <a:prstDash val="solid"/>
          </a:ln>
          <a:effectLst/>
          <a:extLst>
            <a:ext uri="{909E8E84-426E-40DD-AFC4-6F175D3DCCD1}"/>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wrap="none" lIns="15874" tIns="0" rIns="15874" bIns="0" anchor="ctr"/>
          <a:lstStyle/>
          <a:p>
            <a:pPr algn="ctr">
              <a:spcBef>
                <a:spcPct val="20000"/>
              </a:spcBef>
              <a:spcAft>
                <a:spcPct val="50000"/>
              </a:spcAft>
              <a:buSzPct val="120000"/>
              <a:defRPr/>
            </a:pPr>
            <a:fld id="{6DD4432F-C157-4DAD-997D-FF82C695D7AC}" type="datetime'''''''''''''''3'',''''''7''''''2''''''''''''''''''''''''2'">
              <a:rPr lang="en-US" sz="900" b="0">
                <a:solidFill>
                  <a:srgbClr val="FFFFFF"/>
                </a:solidFill>
              </a:rPr>
              <a:pPr algn="ctr">
                <a:spcBef>
                  <a:spcPct val="20000"/>
                </a:spcBef>
                <a:spcAft>
                  <a:spcPct val="50000"/>
                </a:spcAft>
                <a:buSzPct val="120000"/>
                <a:defRPr/>
              </a:pPr>
              <a:t>3,722</a:t>
            </a:fld>
            <a:endParaRPr lang="el-GR" sz="900" b="0">
              <a:solidFill>
                <a:srgbClr val="FFFFFF"/>
              </a:solidFill>
              <a:sym typeface="Arial"/>
            </a:endParaRPr>
          </a:p>
        </p:txBody>
      </p:sp>
      <p:sp>
        <p:nvSpPr>
          <p:cNvPr id="171193" name="Rectangle 91"/>
          <p:cNvSpPr>
            <a:spLocks noChangeArrowheads="1"/>
          </p:cNvSpPr>
          <p:nvPr>
            <p:custDataLst>
              <p:tags r:id="rId31"/>
            </p:custDataLst>
          </p:nvPr>
        </p:nvSpPr>
        <p:spPr bwMode="gray">
          <a:xfrm>
            <a:off x="2913063" y="4337050"/>
            <a:ext cx="317500" cy="136525"/>
          </a:xfrm>
          <a:prstGeom prst="rect">
            <a:avLst/>
          </a:prstGeom>
          <a:noFill/>
          <a:ln w="9525">
            <a:noFill/>
            <a:miter lim="800000"/>
            <a:headEnd/>
            <a:tailEnd/>
          </a:ln>
        </p:spPr>
        <p:txBody>
          <a:bodyPr wrap="none" lIns="15874" tIns="0" rIns="15874" bIns="0" anchor="ctr"/>
          <a:lstStyle/>
          <a:p>
            <a:pPr algn="ctr" defTabSz="836613">
              <a:buSzPct val="120000"/>
            </a:pPr>
            <a:fld id="{222F8FE6-2AED-4E37-9C44-644E5FF6F308}" type="datetime'''''''''''''''''''''''2'''''''''''''',5''18'''''''''''''''">
              <a:rPr lang="en-US" sz="900" b="0">
                <a:solidFill>
                  <a:srgbClr val="000000"/>
                </a:solidFill>
              </a:rPr>
              <a:pPr algn="ctr" defTabSz="836613">
                <a:buSzPct val="120000"/>
              </a:pPr>
              <a:t>2,518</a:t>
            </a:fld>
            <a:endParaRPr lang="en-GB" sz="900" b="0">
              <a:solidFill>
                <a:srgbClr val="000000"/>
              </a:solidFill>
              <a:sym typeface="Arial" charset="0"/>
            </a:endParaRPr>
          </a:p>
        </p:txBody>
      </p:sp>
      <p:sp>
        <p:nvSpPr>
          <p:cNvPr id="171194" name="Rectangle 92"/>
          <p:cNvSpPr>
            <a:spLocks noChangeArrowheads="1"/>
          </p:cNvSpPr>
          <p:nvPr>
            <p:custDataLst>
              <p:tags r:id="rId32"/>
            </p:custDataLst>
          </p:nvPr>
        </p:nvSpPr>
        <p:spPr bwMode="gray">
          <a:xfrm>
            <a:off x="2913063" y="3654425"/>
            <a:ext cx="317500" cy="136525"/>
          </a:xfrm>
          <a:prstGeom prst="rect">
            <a:avLst/>
          </a:prstGeom>
          <a:noFill/>
          <a:ln w="9525">
            <a:noFill/>
            <a:miter lim="800000"/>
            <a:headEnd/>
            <a:tailEnd/>
          </a:ln>
        </p:spPr>
        <p:txBody>
          <a:bodyPr wrap="none" lIns="15874" tIns="0" rIns="15874" bIns="0" anchor="ctr"/>
          <a:lstStyle/>
          <a:p>
            <a:pPr algn="ctr" defTabSz="836613">
              <a:buSzPct val="120000"/>
            </a:pPr>
            <a:fld id="{CF7DF313-322B-4EAD-A059-1E0A39DE4BE2}" type="datetime'''''''''2'',''''93''2'''''''''''''''''''''''''''''''''''''''">
              <a:rPr lang="en-US" sz="900" b="0">
                <a:solidFill>
                  <a:srgbClr val="000000"/>
                </a:solidFill>
              </a:rPr>
              <a:pPr algn="ctr" defTabSz="836613">
                <a:buSzPct val="120000"/>
              </a:pPr>
              <a:t>2,932</a:t>
            </a:fld>
            <a:endParaRPr lang="en-GB" sz="900" b="0">
              <a:solidFill>
                <a:srgbClr val="000000"/>
              </a:solidFill>
              <a:sym typeface="Arial" charset="0"/>
            </a:endParaRPr>
          </a:p>
        </p:txBody>
      </p:sp>
      <p:sp>
        <p:nvSpPr>
          <p:cNvPr id="171195" name="Rectangle 93"/>
          <p:cNvSpPr>
            <a:spLocks noChangeArrowheads="1"/>
          </p:cNvSpPr>
          <p:nvPr>
            <p:custDataLst>
              <p:tags r:id="rId33"/>
            </p:custDataLst>
          </p:nvPr>
        </p:nvSpPr>
        <p:spPr bwMode="auto">
          <a:xfrm>
            <a:off x="1985963" y="5719763"/>
            <a:ext cx="266700" cy="136525"/>
          </a:xfrm>
          <a:prstGeom prst="rect">
            <a:avLst/>
          </a:prstGeom>
          <a:noFill/>
          <a:ln w="9525">
            <a:noFill/>
            <a:miter lim="800000"/>
            <a:headEnd/>
            <a:tailEnd/>
          </a:ln>
        </p:spPr>
        <p:txBody>
          <a:bodyPr lIns="0" tIns="0" rIns="0" bIns="0"/>
          <a:lstStyle/>
          <a:p>
            <a:pPr algn="ctr" defTabSz="836613">
              <a:buSzPct val="120000"/>
            </a:pPr>
            <a:fld id="{F64C68C7-69F6-482A-8A62-9CEE587FEF43}" type="datetime'''''''''''''''''''''''2''''''00''9'''">
              <a:rPr lang="en-US" sz="900" b="0">
                <a:solidFill>
                  <a:srgbClr val="000000"/>
                </a:solidFill>
              </a:rPr>
              <a:pPr algn="ctr" defTabSz="836613">
                <a:buSzPct val="120000"/>
              </a:pPr>
              <a:t>2009</a:t>
            </a:fld>
            <a:endParaRPr lang="en-GB" sz="900" b="0">
              <a:solidFill>
                <a:srgbClr val="000000"/>
              </a:solidFill>
              <a:sym typeface="Arial" charset="0"/>
            </a:endParaRPr>
          </a:p>
        </p:txBody>
      </p:sp>
      <p:sp>
        <p:nvSpPr>
          <p:cNvPr id="171196" name="Rectangle 94"/>
          <p:cNvSpPr>
            <a:spLocks noChangeArrowheads="1"/>
          </p:cNvSpPr>
          <p:nvPr>
            <p:custDataLst>
              <p:tags r:id="rId34"/>
            </p:custDataLst>
          </p:nvPr>
        </p:nvSpPr>
        <p:spPr bwMode="gray">
          <a:xfrm>
            <a:off x="1928813" y="2633663"/>
            <a:ext cx="381000" cy="136525"/>
          </a:xfrm>
          <a:prstGeom prst="rect">
            <a:avLst/>
          </a:prstGeom>
          <a:noFill/>
          <a:ln w="9525">
            <a:noFill/>
            <a:miter lim="800000"/>
            <a:headEnd/>
            <a:tailEnd/>
          </a:ln>
        </p:spPr>
        <p:txBody>
          <a:bodyPr wrap="none" lIns="15874" tIns="0" rIns="15874" bIns="0" anchor="b"/>
          <a:lstStyle/>
          <a:p>
            <a:pPr algn="ctr" defTabSz="836613">
              <a:buSzPct val="120000"/>
            </a:pPr>
            <a:fld id="{6483A56E-6B67-47CF-96AF-BF50E3875B67}" type="datetime'''''1''''1'''''''''',''''4''''''''''''''''''''''''''1''3'''">
              <a:rPr lang="en-US" sz="900" b="0">
                <a:solidFill>
                  <a:srgbClr val="000000"/>
                </a:solidFill>
              </a:rPr>
              <a:pPr algn="ctr" defTabSz="836613">
                <a:buSzPct val="120000"/>
              </a:pPr>
              <a:t>11,413</a:t>
            </a:fld>
            <a:endParaRPr lang="en-GB" sz="900" b="0">
              <a:solidFill>
                <a:srgbClr val="000000"/>
              </a:solidFill>
              <a:sym typeface="Arial" charset="0"/>
            </a:endParaRPr>
          </a:p>
        </p:txBody>
      </p:sp>
      <p:sp>
        <p:nvSpPr>
          <p:cNvPr id="96" name="Rectangle 95"/>
          <p:cNvSpPr/>
          <p:nvPr>
            <p:custDataLst>
              <p:tags r:id="rId35"/>
            </p:custDataLst>
          </p:nvPr>
        </p:nvSpPr>
        <p:spPr bwMode="gray">
          <a:xfrm>
            <a:off x="1960563" y="5076825"/>
            <a:ext cx="317500" cy="136525"/>
          </a:xfrm>
          <a:prstGeom prst="rect">
            <a:avLst/>
          </a:prstGeom>
          <a:noFill/>
          <a:ln w="25400" cap="flat" cmpd="sng" algn="ctr">
            <a:noFill/>
            <a:prstDash val="solid"/>
          </a:ln>
          <a:effectLst/>
          <a:extLst>
            <a:ext uri="{909E8E84-426E-40DD-AFC4-6F175D3DCCD1}"/>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wrap="none" lIns="15874" tIns="0" rIns="15874" bIns="0" anchor="ctr"/>
          <a:lstStyle/>
          <a:p>
            <a:pPr algn="ctr">
              <a:spcBef>
                <a:spcPct val="20000"/>
              </a:spcBef>
              <a:spcAft>
                <a:spcPct val="50000"/>
              </a:spcAft>
              <a:buSzPct val="120000"/>
              <a:defRPr/>
            </a:pPr>
            <a:fld id="{8C9B8D94-685C-496D-943C-82DE855F9856}" type="datetime'''''''''''''''4'',''''''''''''064'''''''''''''''''''''">
              <a:rPr lang="en-US" sz="900" b="0">
                <a:solidFill>
                  <a:srgbClr val="FFFFFF"/>
                </a:solidFill>
              </a:rPr>
              <a:pPr algn="ctr">
                <a:spcBef>
                  <a:spcPct val="20000"/>
                </a:spcBef>
                <a:spcAft>
                  <a:spcPct val="50000"/>
                </a:spcAft>
                <a:buSzPct val="120000"/>
                <a:defRPr/>
              </a:pPr>
              <a:t>4,064</a:t>
            </a:fld>
            <a:endParaRPr lang="el-GR" sz="900" b="0">
              <a:solidFill>
                <a:srgbClr val="FFFFFF"/>
              </a:solidFill>
              <a:sym typeface="Arial"/>
            </a:endParaRPr>
          </a:p>
        </p:txBody>
      </p:sp>
      <p:sp>
        <p:nvSpPr>
          <p:cNvPr id="171198" name="Rectangle 96"/>
          <p:cNvSpPr>
            <a:spLocks noChangeArrowheads="1"/>
          </p:cNvSpPr>
          <p:nvPr>
            <p:custDataLst>
              <p:tags r:id="rId36"/>
            </p:custDataLst>
          </p:nvPr>
        </p:nvSpPr>
        <p:spPr bwMode="gray">
          <a:xfrm>
            <a:off x="1960563" y="4213225"/>
            <a:ext cx="317500" cy="136525"/>
          </a:xfrm>
          <a:prstGeom prst="rect">
            <a:avLst/>
          </a:prstGeom>
          <a:noFill/>
          <a:ln w="9525">
            <a:noFill/>
            <a:miter lim="800000"/>
            <a:headEnd/>
            <a:tailEnd/>
          </a:ln>
        </p:spPr>
        <p:txBody>
          <a:bodyPr wrap="none" lIns="15874" tIns="0" rIns="15874" bIns="0" anchor="ctr"/>
          <a:lstStyle/>
          <a:p>
            <a:pPr algn="ctr" defTabSz="836613">
              <a:buSzPct val="120000"/>
            </a:pPr>
            <a:fld id="{E677FEE5-1C59-40CF-BB80-B7C69DB06781}" type="datetime'2'''''''''''''',''''''''''''''8''''''''''''''''''37'''''''''''">
              <a:rPr lang="en-US" sz="900" b="0">
                <a:solidFill>
                  <a:srgbClr val="000000"/>
                </a:solidFill>
              </a:rPr>
              <a:pPr algn="ctr" defTabSz="836613">
                <a:buSzPct val="120000"/>
              </a:pPr>
              <a:t>2,837</a:t>
            </a:fld>
            <a:endParaRPr lang="en-GB" sz="900" b="0">
              <a:solidFill>
                <a:srgbClr val="000000"/>
              </a:solidFill>
              <a:sym typeface="Arial" charset="0"/>
            </a:endParaRPr>
          </a:p>
        </p:txBody>
      </p:sp>
      <p:sp>
        <p:nvSpPr>
          <p:cNvPr id="171199" name="Rectangle 97"/>
          <p:cNvSpPr>
            <a:spLocks noChangeArrowheads="1"/>
          </p:cNvSpPr>
          <p:nvPr>
            <p:custDataLst>
              <p:tags r:id="rId37"/>
            </p:custDataLst>
          </p:nvPr>
        </p:nvSpPr>
        <p:spPr bwMode="gray">
          <a:xfrm>
            <a:off x="1960563" y="3438525"/>
            <a:ext cx="317500" cy="136525"/>
          </a:xfrm>
          <a:prstGeom prst="rect">
            <a:avLst/>
          </a:prstGeom>
          <a:noFill/>
          <a:ln w="9525">
            <a:noFill/>
            <a:miter lim="800000"/>
            <a:headEnd/>
            <a:tailEnd/>
          </a:ln>
        </p:spPr>
        <p:txBody>
          <a:bodyPr wrap="none" lIns="15874" tIns="0" rIns="15874" bIns="0" anchor="ctr"/>
          <a:lstStyle/>
          <a:p>
            <a:pPr algn="ctr" defTabSz="836613">
              <a:buSzPct val="120000"/>
            </a:pPr>
            <a:fld id="{EA3FC6DD-1345-4DFB-8632-0F64193392C8}" type="datetime'''''''''''''''''''3'''''''''''',''''''3''''''''5''''''3'''''''">
              <a:rPr lang="en-US" sz="900" b="0">
                <a:solidFill>
                  <a:srgbClr val="000000"/>
                </a:solidFill>
              </a:rPr>
              <a:pPr algn="ctr" defTabSz="836613">
                <a:buSzPct val="120000"/>
              </a:pPr>
              <a:t>3,353</a:t>
            </a:fld>
            <a:endParaRPr lang="en-GB" sz="900" b="0">
              <a:solidFill>
                <a:srgbClr val="000000"/>
              </a:solidFill>
              <a:sym typeface="Arial" charset="0"/>
            </a:endParaRPr>
          </a:p>
        </p:txBody>
      </p:sp>
      <p:sp>
        <p:nvSpPr>
          <p:cNvPr id="171200" name="Rectangle 98"/>
          <p:cNvSpPr>
            <a:spLocks noChangeArrowheads="1"/>
          </p:cNvSpPr>
          <p:nvPr>
            <p:custDataLst>
              <p:tags r:id="rId38"/>
            </p:custDataLst>
          </p:nvPr>
        </p:nvSpPr>
        <p:spPr bwMode="gray">
          <a:xfrm>
            <a:off x="1960563" y="2873375"/>
            <a:ext cx="317500" cy="136525"/>
          </a:xfrm>
          <a:prstGeom prst="rect">
            <a:avLst/>
          </a:prstGeom>
          <a:noFill/>
          <a:ln w="9525">
            <a:noFill/>
            <a:miter lim="800000"/>
            <a:headEnd/>
            <a:tailEnd/>
          </a:ln>
        </p:spPr>
        <p:txBody>
          <a:bodyPr wrap="none" lIns="15874" tIns="0" rIns="15874" bIns="0" anchor="ctr"/>
          <a:lstStyle/>
          <a:p>
            <a:pPr algn="ctr" defTabSz="836613">
              <a:buSzPct val="120000"/>
            </a:pPr>
            <a:fld id="{D379FB92-2A03-4687-96BC-6F7B5222B1FC}" type="datetime'''''''''1'''''''''''',''''''''''''1''5''''''''''9'">
              <a:rPr lang="en-US" sz="900" b="0">
                <a:solidFill>
                  <a:srgbClr val="000000"/>
                </a:solidFill>
              </a:rPr>
              <a:pPr algn="ctr" defTabSz="836613">
                <a:buSzPct val="120000"/>
              </a:pPr>
              <a:t>1,159</a:t>
            </a:fld>
            <a:endParaRPr lang="en-GB" sz="900" b="0">
              <a:solidFill>
                <a:srgbClr val="000000"/>
              </a:solidFill>
              <a:sym typeface="Arial" charset="0"/>
            </a:endParaRPr>
          </a:p>
        </p:txBody>
      </p:sp>
      <p:graphicFrame>
        <p:nvGraphicFramePr>
          <p:cNvPr id="171165" name="Object 157"/>
          <p:cNvGraphicFramePr>
            <a:graphicFrameLocks/>
          </p:cNvGraphicFramePr>
          <p:nvPr>
            <p:custDataLst>
              <p:tags r:id="rId39"/>
            </p:custDataLst>
          </p:nvPr>
        </p:nvGraphicFramePr>
        <p:xfrm>
          <a:off x="6351588" y="3719513"/>
          <a:ext cx="2152650" cy="2076450"/>
        </p:xfrm>
        <a:graphic>
          <a:graphicData uri="http://schemas.openxmlformats.org/presentationml/2006/ole">
            <p:oleObj spid="_x0000_s171165" name="Chart" r:id="rId69" imgW="2152533" imgH="2076519" progId="MSGraph.Chart.8">
              <p:embed followColorScheme="full"/>
            </p:oleObj>
          </a:graphicData>
        </a:graphic>
      </p:graphicFrame>
      <p:sp>
        <p:nvSpPr>
          <p:cNvPr id="171201" name="Rectangle 142"/>
          <p:cNvSpPr>
            <a:spLocks noChangeArrowheads="1"/>
          </p:cNvSpPr>
          <p:nvPr>
            <p:custDataLst>
              <p:tags r:id="rId40"/>
            </p:custDataLst>
          </p:nvPr>
        </p:nvSpPr>
        <p:spPr bwMode="auto">
          <a:xfrm>
            <a:off x="7770813" y="5745163"/>
            <a:ext cx="266700" cy="136525"/>
          </a:xfrm>
          <a:prstGeom prst="rect">
            <a:avLst/>
          </a:prstGeom>
          <a:noFill/>
          <a:ln w="9525">
            <a:noFill/>
            <a:miter lim="800000"/>
            <a:headEnd/>
            <a:tailEnd/>
          </a:ln>
        </p:spPr>
        <p:txBody>
          <a:bodyPr lIns="0" tIns="0" rIns="0" bIns="0"/>
          <a:lstStyle/>
          <a:p>
            <a:pPr algn="ctr" defTabSz="836613">
              <a:buSzPct val="120000"/>
            </a:pPr>
            <a:fld id="{22AAA99A-1761-40D2-BDAC-650187B8C619}" type="datetime'''''2''''''''0''''''''1''''''''''''5'''''''''''''''''''''''''">
              <a:rPr lang="en-US" sz="900" b="0">
                <a:solidFill>
                  <a:srgbClr val="000000"/>
                </a:solidFill>
              </a:rPr>
              <a:pPr algn="ctr" defTabSz="836613">
                <a:buSzPct val="120000"/>
              </a:pPr>
              <a:t>2015</a:t>
            </a:fld>
            <a:endParaRPr lang="en-GB" sz="900" b="0">
              <a:solidFill>
                <a:srgbClr val="000000"/>
              </a:solidFill>
              <a:sym typeface="Arial" charset="0"/>
            </a:endParaRPr>
          </a:p>
        </p:txBody>
      </p:sp>
      <p:sp>
        <p:nvSpPr>
          <p:cNvPr id="171202" name="Rectangle 143"/>
          <p:cNvSpPr>
            <a:spLocks noChangeArrowheads="1"/>
          </p:cNvSpPr>
          <p:nvPr>
            <p:custDataLst>
              <p:tags r:id="rId41"/>
            </p:custDataLst>
          </p:nvPr>
        </p:nvSpPr>
        <p:spPr bwMode="auto">
          <a:xfrm>
            <a:off x="7745413" y="3652838"/>
            <a:ext cx="317500" cy="136525"/>
          </a:xfrm>
          <a:prstGeom prst="rect">
            <a:avLst/>
          </a:prstGeom>
          <a:noFill/>
          <a:ln w="9525">
            <a:noFill/>
            <a:miter lim="800000"/>
            <a:headEnd/>
            <a:tailEnd/>
          </a:ln>
        </p:spPr>
        <p:txBody>
          <a:bodyPr wrap="none" lIns="15874" tIns="0" rIns="15874" bIns="0" anchor="b"/>
          <a:lstStyle/>
          <a:p>
            <a:pPr algn="ctr" defTabSz="836613">
              <a:buSzPct val="120000"/>
            </a:pPr>
            <a:fld id="{90112E66-082F-4C96-8F6C-23B58DD01A1D}" type="datetime'''''''''''''''''''7'''''''''''''''''''',''1''''''''03'''''">
              <a:rPr lang="en-US" sz="900">
                <a:solidFill>
                  <a:srgbClr val="000000"/>
                </a:solidFill>
              </a:rPr>
              <a:pPr algn="ctr" defTabSz="836613">
                <a:buSzPct val="120000"/>
              </a:pPr>
              <a:t>7,103</a:t>
            </a:fld>
            <a:endParaRPr lang="en-GB" sz="900">
              <a:solidFill>
                <a:srgbClr val="000000"/>
              </a:solidFill>
              <a:sym typeface="Arial" charset="0"/>
            </a:endParaRPr>
          </a:p>
        </p:txBody>
      </p:sp>
      <p:sp>
        <p:nvSpPr>
          <p:cNvPr id="171203" name="Rectangle 144"/>
          <p:cNvSpPr>
            <a:spLocks noChangeArrowheads="1"/>
          </p:cNvSpPr>
          <p:nvPr>
            <p:custDataLst>
              <p:tags r:id="rId42"/>
            </p:custDataLst>
          </p:nvPr>
        </p:nvSpPr>
        <p:spPr bwMode="gray">
          <a:xfrm>
            <a:off x="7745413" y="5260975"/>
            <a:ext cx="317500" cy="136525"/>
          </a:xfrm>
          <a:prstGeom prst="rect">
            <a:avLst/>
          </a:prstGeom>
          <a:noFill/>
          <a:ln w="9525">
            <a:noFill/>
            <a:miter lim="800000"/>
            <a:headEnd/>
            <a:tailEnd/>
          </a:ln>
        </p:spPr>
        <p:txBody>
          <a:bodyPr wrap="none" lIns="15874" tIns="0" rIns="15874" bIns="0" anchor="ctr"/>
          <a:lstStyle/>
          <a:p>
            <a:pPr algn="ctr" defTabSz="836613">
              <a:buSzPct val="120000"/>
            </a:pPr>
            <a:fld id="{B565458A-FEDE-4979-BE70-DE7861363985}" type="datetime'''2,''''''4''''''''5''''''''''''8'''''">
              <a:rPr lang="en-US" sz="900" b="0">
                <a:solidFill>
                  <a:srgbClr val="FFFFFF"/>
                </a:solidFill>
              </a:rPr>
              <a:pPr algn="ctr" defTabSz="836613">
                <a:buSzPct val="120000"/>
              </a:pPr>
              <a:t>2,458</a:t>
            </a:fld>
            <a:endParaRPr lang="en-GB" sz="900" b="0">
              <a:solidFill>
                <a:srgbClr val="FFFFFF"/>
              </a:solidFill>
              <a:sym typeface="Arial" charset="0"/>
            </a:endParaRPr>
          </a:p>
        </p:txBody>
      </p:sp>
      <p:sp>
        <p:nvSpPr>
          <p:cNvPr id="171204" name="Rectangle 145"/>
          <p:cNvSpPr>
            <a:spLocks noChangeArrowheads="1"/>
          </p:cNvSpPr>
          <p:nvPr>
            <p:custDataLst>
              <p:tags r:id="rId43"/>
            </p:custDataLst>
          </p:nvPr>
        </p:nvSpPr>
        <p:spPr bwMode="auto">
          <a:xfrm>
            <a:off x="7745413" y="4632325"/>
            <a:ext cx="317500" cy="136525"/>
          </a:xfrm>
          <a:prstGeom prst="rect">
            <a:avLst/>
          </a:prstGeom>
          <a:noFill/>
          <a:ln w="9525">
            <a:noFill/>
            <a:miter lim="800000"/>
            <a:headEnd/>
            <a:tailEnd/>
          </a:ln>
        </p:spPr>
        <p:txBody>
          <a:bodyPr wrap="none" lIns="15874" tIns="0" rIns="15874" bIns="0" anchor="ctr"/>
          <a:lstStyle/>
          <a:p>
            <a:pPr algn="ctr" defTabSz="836613">
              <a:buSzPct val="120000"/>
            </a:pPr>
            <a:fld id="{39D07975-22B7-435B-B915-DFD15E7D534B}" type="datetime'''2'''''',''''''''''''4''''''''''''''''''''''''2''''''7'''''''">
              <a:rPr lang="en-US" sz="900" b="0">
                <a:solidFill>
                  <a:srgbClr val="000000"/>
                </a:solidFill>
              </a:rPr>
              <a:pPr algn="ctr" defTabSz="836613">
                <a:buSzPct val="120000"/>
              </a:pPr>
              <a:t>2,427</a:t>
            </a:fld>
            <a:endParaRPr lang="en-GB" sz="900" b="0">
              <a:solidFill>
                <a:srgbClr val="000000"/>
              </a:solidFill>
              <a:sym typeface="Arial" charset="0"/>
            </a:endParaRPr>
          </a:p>
        </p:txBody>
      </p:sp>
      <p:sp>
        <p:nvSpPr>
          <p:cNvPr id="171205" name="Rectangle 146"/>
          <p:cNvSpPr>
            <a:spLocks noChangeArrowheads="1"/>
          </p:cNvSpPr>
          <p:nvPr>
            <p:custDataLst>
              <p:tags r:id="rId44"/>
            </p:custDataLst>
          </p:nvPr>
        </p:nvSpPr>
        <p:spPr bwMode="auto">
          <a:xfrm>
            <a:off x="7745413" y="4137025"/>
            <a:ext cx="317500" cy="136525"/>
          </a:xfrm>
          <a:prstGeom prst="rect">
            <a:avLst/>
          </a:prstGeom>
          <a:noFill/>
          <a:ln w="9525">
            <a:noFill/>
            <a:miter lim="800000"/>
            <a:headEnd/>
            <a:tailEnd/>
          </a:ln>
        </p:spPr>
        <p:txBody>
          <a:bodyPr wrap="none" lIns="15874" tIns="0" rIns="15874" bIns="0" anchor="ctr"/>
          <a:lstStyle/>
          <a:p>
            <a:pPr algn="ctr" defTabSz="836613">
              <a:buSzPct val="120000"/>
            </a:pPr>
            <a:fld id="{A320775F-F7E2-4B33-9D60-59B697AC646B}" type="datetime'1'''''''''''''''',3''''''''''''''''89'">
              <a:rPr lang="en-US" sz="900" b="0">
                <a:solidFill>
                  <a:srgbClr val="000000"/>
                </a:solidFill>
              </a:rPr>
              <a:pPr algn="ctr" defTabSz="836613">
                <a:buSzPct val="120000"/>
              </a:pPr>
              <a:t>1,389</a:t>
            </a:fld>
            <a:endParaRPr lang="en-GB" sz="900" b="0">
              <a:solidFill>
                <a:srgbClr val="000000"/>
              </a:solidFill>
              <a:sym typeface="Arial" charset="0"/>
            </a:endParaRPr>
          </a:p>
        </p:txBody>
      </p:sp>
      <p:sp>
        <p:nvSpPr>
          <p:cNvPr id="148" name="Rectangle 147"/>
          <p:cNvSpPr/>
          <p:nvPr>
            <p:custDataLst>
              <p:tags r:id="rId45"/>
            </p:custDataLst>
          </p:nvPr>
        </p:nvSpPr>
        <p:spPr bwMode="auto">
          <a:xfrm>
            <a:off x="6799263" y="5745163"/>
            <a:ext cx="266700" cy="136525"/>
          </a:xfrm>
          <a:prstGeom prst="rect">
            <a:avLst/>
          </a:prstGeom>
          <a:noFill/>
          <a:ln w="25400" cap="flat" cmpd="sng" algn="ctr">
            <a:noFill/>
            <a:prstDash val="solid"/>
          </a:ln>
          <a:effectLst/>
          <a:extLst>
            <a:ext uri="{909E8E84-426E-40DD-AFC4-6F175D3DCCD1}"/>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spcBef>
                <a:spcPct val="20000"/>
              </a:spcBef>
              <a:spcAft>
                <a:spcPct val="50000"/>
              </a:spcAft>
              <a:buSzPct val="120000"/>
              <a:defRPr/>
            </a:pPr>
            <a:fld id="{FAC7EF40-9C62-4E75-A9C5-0411F2D843E8}" type="datetime'''''''''''''''''''2''''0''''1''''''''''''''4'''''''''''">
              <a:rPr lang="en-US" sz="900" b="0">
                <a:solidFill>
                  <a:srgbClr val="000000"/>
                </a:solidFill>
              </a:rPr>
              <a:pPr algn="ctr">
                <a:spcBef>
                  <a:spcPct val="20000"/>
                </a:spcBef>
                <a:spcAft>
                  <a:spcPct val="50000"/>
                </a:spcAft>
                <a:buSzPct val="120000"/>
                <a:defRPr/>
              </a:pPr>
              <a:t>2014</a:t>
            </a:fld>
            <a:endParaRPr lang="el-GR" sz="900" b="0">
              <a:solidFill>
                <a:srgbClr val="000000"/>
              </a:solidFill>
              <a:sym typeface="Arial"/>
            </a:endParaRPr>
          </a:p>
        </p:txBody>
      </p:sp>
      <p:sp>
        <p:nvSpPr>
          <p:cNvPr id="171207" name="Rectangle 136"/>
          <p:cNvSpPr>
            <a:spLocks noChangeArrowheads="1"/>
          </p:cNvSpPr>
          <p:nvPr>
            <p:custDataLst>
              <p:tags r:id="rId46"/>
            </p:custDataLst>
          </p:nvPr>
        </p:nvSpPr>
        <p:spPr bwMode="auto">
          <a:xfrm>
            <a:off x="6773863" y="3767138"/>
            <a:ext cx="317500" cy="136525"/>
          </a:xfrm>
          <a:prstGeom prst="rect">
            <a:avLst/>
          </a:prstGeom>
          <a:noFill/>
          <a:ln w="9525">
            <a:noFill/>
            <a:miter lim="800000"/>
            <a:headEnd/>
            <a:tailEnd/>
          </a:ln>
        </p:spPr>
        <p:txBody>
          <a:bodyPr wrap="none" lIns="15874" tIns="0" rIns="15874" bIns="0" anchor="b"/>
          <a:lstStyle/>
          <a:p>
            <a:pPr algn="ctr" defTabSz="835025">
              <a:spcBef>
                <a:spcPct val="20000"/>
              </a:spcBef>
              <a:spcAft>
                <a:spcPct val="50000"/>
              </a:spcAft>
              <a:buSzPct val="120000"/>
            </a:pPr>
            <a:fld id="{6BE4F2E8-A5E6-43A7-9E32-8AA247BC74DF}" type="datetime'''6'',''''''6''''''''''''''''6''''9'''''''''''''''">
              <a:rPr lang="en-US" sz="900">
                <a:solidFill>
                  <a:srgbClr val="000000"/>
                </a:solidFill>
                <a:sym typeface="Arial" charset="0"/>
              </a:rPr>
              <a:pPr algn="ctr" defTabSz="835025">
                <a:spcBef>
                  <a:spcPct val="20000"/>
                </a:spcBef>
                <a:spcAft>
                  <a:spcPct val="50000"/>
                </a:spcAft>
                <a:buSzPct val="120000"/>
              </a:pPr>
              <a:t>6,669</a:t>
            </a:fld>
            <a:endParaRPr lang="el-GR" altLang="el-GR" sz="900">
              <a:solidFill>
                <a:srgbClr val="000000"/>
              </a:solidFill>
              <a:sym typeface="Arial" charset="0"/>
            </a:endParaRPr>
          </a:p>
        </p:txBody>
      </p:sp>
      <p:sp>
        <p:nvSpPr>
          <p:cNvPr id="171208" name="Rectangle 137"/>
          <p:cNvSpPr>
            <a:spLocks noChangeArrowheads="1"/>
          </p:cNvSpPr>
          <p:nvPr>
            <p:custDataLst>
              <p:tags r:id="rId47"/>
            </p:custDataLst>
          </p:nvPr>
        </p:nvSpPr>
        <p:spPr bwMode="gray">
          <a:xfrm>
            <a:off x="6773863" y="5251450"/>
            <a:ext cx="317500" cy="136525"/>
          </a:xfrm>
          <a:prstGeom prst="rect">
            <a:avLst/>
          </a:prstGeom>
          <a:noFill/>
          <a:ln w="9525">
            <a:noFill/>
            <a:miter lim="800000"/>
            <a:headEnd/>
            <a:tailEnd/>
          </a:ln>
        </p:spPr>
        <p:txBody>
          <a:bodyPr wrap="none" lIns="15874" tIns="0" rIns="15874" bIns="0" anchor="ctr"/>
          <a:lstStyle/>
          <a:p>
            <a:pPr algn="ctr" defTabSz="835025">
              <a:spcBef>
                <a:spcPct val="20000"/>
              </a:spcBef>
              <a:spcAft>
                <a:spcPct val="50000"/>
              </a:spcAft>
              <a:buSzPct val="120000"/>
            </a:pPr>
            <a:fld id="{12887BDF-7989-4059-8ED5-492F03E3FBF8}" type="datetime'''''''''''''2'''',''''''''''''5''''''''''''''''''''''2''7'">
              <a:rPr lang="en-US" sz="900" b="0">
                <a:solidFill>
                  <a:srgbClr val="FFFFFF"/>
                </a:solidFill>
                <a:sym typeface="Arial" charset="0"/>
              </a:rPr>
              <a:pPr algn="ctr" defTabSz="835025">
                <a:spcBef>
                  <a:spcPct val="20000"/>
                </a:spcBef>
                <a:spcAft>
                  <a:spcPct val="50000"/>
                </a:spcAft>
                <a:buSzPct val="120000"/>
              </a:pPr>
              <a:t>2,527</a:t>
            </a:fld>
            <a:endParaRPr lang="el-GR" altLang="el-GR" sz="900" b="0">
              <a:solidFill>
                <a:srgbClr val="FFFFFF"/>
              </a:solidFill>
              <a:sym typeface="Arial" charset="0"/>
            </a:endParaRPr>
          </a:p>
        </p:txBody>
      </p:sp>
      <p:sp>
        <p:nvSpPr>
          <p:cNvPr id="171209" name="Rectangle 150"/>
          <p:cNvSpPr>
            <a:spLocks noChangeArrowheads="1"/>
          </p:cNvSpPr>
          <p:nvPr>
            <p:custDataLst>
              <p:tags r:id="rId48"/>
            </p:custDataLst>
          </p:nvPr>
        </p:nvSpPr>
        <p:spPr bwMode="auto">
          <a:xfrm>
            <a:off x="6773863" y="4622800"/>
            <a:ext cx="317500" cy="136525"/>
          </a:xfrm>
          <a:prstGeom prst="rect">
            <a:avLst/>
          </a:prstGeom>
          <a:noFill/>
          <a:ln w="9525">
            <a:noFill/>
            <a:miter lim="800000"/>
            <a:headEnd/>
            <a:tailEnd/>
          </a:ln>
        </p:spPr>
        <p:txBody>
          <a:bodyPr wrap="none" lIns="15874" tIns="0" rIns="15874" bIns="0" anchor="ctr"/>
          <a:lstStyle/>
          <a:p>
            <a:pPr algn="ctr" defTabSz="836613">
              <a:buSzPct val="120000"/>
            </a:pPr>
            <a:fld id="{1EA3C429-3628-477E-B286-E1C453E21432}" type="datetime'''''''''''''''''''''''2'''''''''',35''''''''''''''8'''">
              <a:rPr lang="en-US" sz="900" b="0">
                <a:solidFill>
                  <a:srgbClr val="000000"/>
                </a:solidFill>
              </a:rPr>
              <a:pPr algn="ctr" defTabSz="836613">
                <a:buSzPct val="120000"/>
              </a:pPr>
              <a:t>2,358</a:t>
            </a:fld>
            <a:endParaRPr lang="en-GB" sz="900" b="0">
              <a:solidFill>
                <a:srgbClr val="000000"/>
              </a:solidFill>
              <a:sym typeface="Arial" charset="0"/>
            </a:endParaRPr>
          </a:p>
        </p:txBody>
      </p:sp>
      <p:sp>
        <p:nvSpPr>
          <p:cNvPr id="171210" name="Oval 210"/>
          <p:cNvSpPr>
            <a:spLocks noChangeArrowheads="1"/>
          </p:cNvSpPr>
          <p:nvPr>
            <p:custDataLst>
              <p:tags r:id="rId49"/>
            </p:custDataLst>
          </p:nvPr>
        </p:nvSpPr>
        <p:spPr bwMode="auto">
          <a:xfrm>
            <a:off x="8431213" y="5173663"/>
            <a:ext cx="423862" cy="173037"/>
          </a:xfrm>
          <a:prstGeom prst="ellipse">
            <a:avLst/>
          </a:prstGeom>
          <a:solidFill>
            <a:srgbClr val="FFFFFF"/>
          </a:solidFill>
          <a:ln w="9525" algn="ctr">
            <a:solidFill>
              <a:schemeClr val="tx1"/>
            </a:solidFill>
            <a:round/>
            <a:headEnd/>
            <a:tailEnd/>
          </a:ln>
        </p:spPr>
        <p:txBody>
          <a:bodyPr lIns="0" tIns="0" rIns="0" bIns="0" anchor="ctr">
            <a:spAutoFit/>
          </a:bodyPr>
          <a:lstStyle/>
          <a:p>
            <a:pPr algn="ctr">
              <a:spcBef>
                <a:spcPct val="20000"/>
              </a:spcBef>
              <a:spcAft>
                <a:spcPct val="50000"/>
              </a:spcAft>
              <a:buSzPct val="120000"/>
            </a:pPr>
            <a:r>
              <a:rPr lang="en-US" sz="800">
                <a:solidFill>
                  <a:srgbClr val="000000"/>
                </a:solidFill>
              </a:rPr>
              <a:t>-3</a:t>
            </a:r>
            <a:r>
              <a:rPr lang="el-GR" sz="800">
                <a:solidFill>
                  <a:srgbClr val="000000"/>
                </a:solidFill>
              </a:rPr>
              <a:t>%</a:t>
            </a:r>
          </a:p>
        </p:txBody>
      </p:sp>
      <p:sp>
        <p:nvSpPr>
          <p:cNvPr id="171211" name="Oval 210"/>
          <p:cNvSpPr>
            <a:spLocks noChangeArrowheads="1"/>
          </p:cNvSpPr>
          <p:nvPr>
            <p:custDataLst>
              <p:tags r:id="rId50"/>
            </p:custDataLst>
          </p:nvPr>
        </p:nvSpPr>
        <p:spPr bwMode="auto">
          <a:xfrm>
            <a:off x="8431213" y="4094163"/>
            <a:ext cx="441325" cy="187325"/>
          </a:xfrm>
          <a:prstGeom prst="ellipse">
            <a:avLst/>
          </a:prstGeom>
          <a:solidFill>
            <a:srgbClr val="FFFFFF"/>
          </a:solidFill>
          <a:ln w="9525" algn="ctr">
            <a:solidFill>
              <a:schemeClr val="tx1"/>
            </a:solidFill>
            <a:round/>
            <a:headEnd/>
            <a:tailEnd/>
          </a:ln>
        </p:spPr>
        <p:txBody>
          <a:bodyPr lIns="0" tIns="0" rIns="0" bIns="0" anchor="ctr"/>
          <a:lstStyle/>
          <a:p>
            <a:pPr algn="ctr">
              <a:spcBef>
                <a:spcPct val="20000"/>
              </a:spcBef>
              <a:spcAft>
                <a:spcPct val="50000"/>
              </a:spcAft>
              <a:buSzPct val="120000"/>
            </a:pPr>
            <a:r>
              <a:rPr lang="en-US" sz="800">
                <a:solidFill>
                  <a:srgbClr val="000000"/>
                </a:solidFill>
              </a:rPr>
              <a:t>+43</a:t>
            </a:r>
            <a:r>
              <a:rPr lang="el-GR" sz="800">
                <a:solidFill>
                  <a:srgbClr val="000000"/>
                </a:solidFill>
              </a:rPr>
              <a:t>%</a:t>
            </a:r>
          </a:p>
        </p:txBody>
      </p:sp>
      <p:sp>
        <p:nvSpPr>
          <p:cNvPr id="171212" name="Oval 210"/>
          <p:cNvSpPr>
            <a:spLocks noChangeArrowheads="1"/>
          </p:cNvSpPr>
          <p:nvPr>
            <p:custDataLst>
              <p:tags r:id="rId51"/>
            </p:custDataLst>
          </p:nvPr>
        </p:nvSpPr>
        <p:spPr bwMode="auto">
          <a:xfrm>
            <a:off x="8431213" y="4498975"/>
            <a:ext cx="423862" cy="188913"/>
          </a:xfrm>
          <a:prstGeom prst="ellipse">
            <a:avLst/>
          </a:prstGeom>
          <a:solidFill>
            <a:srgbClr val="FFFFFF"/>
          </a:solidFill>
          <a:ln w="9525" algn="ctr">
            <a:solidFill>
              <a:schemeClr val="tx1"/>
            </a:solidFill>
            <a:round/>
            <a:headEnd/>
            <a:tailEnd/>
          </a:ln>
        </p:spPr>
        <p:txBody>
          <a:bodyPr lIns="0" tIns="0" rIns="0" bIns="0" anchor="ctr"/>
          <a:lstStyle/>
          <a:p>
            <a:pPr algn="ctr">
              <a:spcBef>
                <a:spcPct val="20000"/>
              </a:spcBef>
              <a:spcAft>
                <a:spcPct val="50000"/>
              </a:spcAft>
              <a:buSzPct val="120000"/>
            </a:pPr>
            <a:r>
              <a:rPr lang="en-US" sz="800">
                <a:solidFill>
                  <a:srgbClr val="000000"/>
                </a:solidFill>
              </a:rPr>
              <a:t>+3</a:t>
            </a:r>
            <a:r>
              <a:rPr lang="el-GR" sz="800">
                <a:solidFill>
                  <a:srgbClr val="000000"/>
                </a:solidFill>
              </a:rPr>
              <a:t>%</a:t>
            </a:r>
          </a:p>
        </p:txBody>
      </p:sp>
      <p:sp>
        <p:nvSpPr>
          <p:cNvPr id="171213" name="Oval 210"/>
          <p:cNvSpPr>
            <a:spLocks noChangeArrowheads="1"/>
          </p:cNvSpPr>
          <p:nvPr>
            <p:custDataLst>
              <p:tags r:id="rId52"/>
            </p:custDataLst>
          </p:nvPr>
        </p:nvSpPr>
        <p:spPr bwMode="auto">
          <a:xfrm>
            <a:off x="8431213" y="3819525"/>
            <a:ext cx="441325" cy="188913"/>
          </a:xfrm>
          <a:prstGeom prst="ellipse">
            <a:avLst/>
          </a:prstGeom>
          <a:solidFill>
            <a:srgbClr val="FFFFFF"/>
          </a:solidFill>
          <a:ln w="9525" algn="ctr">
            <a:solidFill>
              <a:schemeClr val="tx1"/>
            </a:solidFill>
            <a:round/>
            <a:headEnd/>
            <a:tailEnd/>
          </a:ln>
        </p:spPr>
        <p:txBody>
          <a:bodyPr lIns="0" tIns="0" rIns="0" bIns="0" anchor="ctr"/>
          <a:lstStyle/>
          <a:p>
            <a:pPr algn="ctr">
              <a:spcBef>
                <a:spcPct val="20000"/>
              </a:spcBef>
              <a:spcAft>
                <a:spcPct val="50000"/>
              </a:spcAft>
              <a:buSzPct val="120000"/>
            </a:pPr>
            <a:r>
              <a:rPr lang="en-US" sz="800">
                <a:solidFill>
                  <a:srgbClr val="000000"/>
                </a:solidFill>
              </a:rPr>
              <a:t>+3</a:t>
            </a:r>
            <a:r>
              <a:rPr lang="el-GR" sz="800">
                <a:solidFill>
                  <a:srgbClr val="000000"/>
                </a:solidFill>
              </a:rPr>
              <a:t>%</a:t>
            </a:r>
          </a:p>
        </p:txBody>
      </p:sp>
      <p:cxnSp>
        <p:nvCxnSpPr>
          <p:cNvPr id="171214" name="Straight Arrow Connector 155"/>
          <p:cNvCxnSpPr>
            <a:cxnSpLocks noChangeShapeType="1"/>
          </p:cNvCxnSpPr>
          <p:nvPr>
            <p:custDataLst>
              <p:tags r:id="rId53"/>
            </p:custDataLst>
          </p:nvPr>
        </p:nvCxnSpPr>
        <p:spPr bwMode="auto">
          <a:xfrm>
            <a:off x="1806575" y="1992313"/>
            <a:ext cx="690563" cy="201612"/>
          </a:xfrm>
          <a:prstGeom prst="straightConnector1">
            <a:avLst/>
          </a:prstGeom>
          <a:noFill/>
          <a:ln w="9525" algn="ctr">
            <a:solidFill>
              <a:schemeClr val="tx1"/>
            </a:solidFill>
            <a:round/>
            <a:headEnd/>
            <a:tailEnd type="triangle" w="med" len="med"/>
          </a:ln>
        </p:spPr>
      </p:cxnSp>
      <p:cxnSp>
        <p:nvCxnSpPr>
          <p:cNvPr id="171215" name="Straight Arrow Connector 156"/>
          <p:cNvCxnSpPr>
            <a:cxnSpLocks noChangeShapeType="1"/>
          </p:cNvCxnSpPr>
          <p:nvPr>
            <p:custDataLst>
              <p:tags r:id="rId54"/>
            </p:custDataLst>
          </p:nvPr>
        </p:nvCxnSpPr>
        <p:spPr bwMode="auto">
          <a:xfrm>
            <a:off x="2932113" y="2339975"/>
            <a:ext cx="690562" cy="107950"/>
          </a:xfrm>
          <a:prstGeom prst="straightConnector1">
            <a:avLst/>
          </a:prstGeom>
          <a:noFill/>
          <a:ln w="9525" algn="ctr">
            <a:solidFill>
              <a:schemeClr val="tx1"/>
            </a:solidFill>
            <a:round/>
            <a:headEnd/>
            <a:tailEnd type="triangle" w="med" len="med"/>
          </a:ln>
        </p:spPr>
      </p:cxnSp>
      <p:cxnSp>
        <p:nvCxnSpPr>
          <p:cNvPr id="171216" name="Straight Arrow Connector 157"/>
          <p:cNvCxnSpPr>
            <a:cxnSpLocks noChangeShapeType="1"/>
          </p:cNvCxnSpPr>
          <p:nvPr>
            <p:custDataLst>
              <p:tags r:id="rId55"/>
            </p:custDataLst>
          </p:nvPr>
        </p:nvCxnSpPr>
        <p:spPr bwMode="auto">
          <a:xfrm>
            <a:off x="4035425" y="2514600"/>
            <a:ext cx="677863" cy="374650"/>
          </a:xfrm>
          <a:prstGeom prst="straightConnector1">
            <a:avLst/>
          </a:prstGeom>
          <a:noFill/>
          <a:ln w="9525" algn="ctr">
            <a:solidFill>
              <a:schemeClr val="tx1"/>
            </a:solidFill>
            <a:round/>
            <a:headEnd/>
            <a:tailEnd type="triangle" w="med" len="med"/>
          </a:ln>
        </p:spPr>
      </p:cxnSp>
      <p:cxnSp>
        <p:nvCxnSpPr>
          <p:cNvPr id="171217" name="Straight Arrow Connector 158"/>
          <p:cNvCxnSpPr>
            <a:cxnSpLocks noChangeShapeType="1"/>
          </p:cNvCxnSpPr>
          <p:nvPr>
            <p:custDataLst>
              <p:tags r:id="rId56"/>
            </p:custDataLst>
          </p:nvPr>
        </p:nvCxnSpPr>
        <p:spPr bwMode="auto">
          <a:xfrm>
            <a:off x="5043488" y="2963863"/>
            <a:ext cx="715962" cy="247650"/>
          </a:xfrm>
          <a:prstGeom prst="straightConnector1">
            <a:avLst/>
          </a:prstGeom>
          <a:noFill/>
          <a:ln w="9525" algn="ctr">
            <a:solidFill>
              <a:schemeClr val="tx1"/>
            </a:solidFill>
            <a:round/>
            <a:headEnd/>
            <a:tailEnd type="triangle" w="med" len="med"/>
          </a:ln>
        </p:spPr>
      </p:cxnSp>
      <p:cxnSp>
        <p:nvCxnSpPr>
          <p:cNvPr id="171218" name="Straight Arrow Connector 159"/>
          <p:cNvCxnSpPr>
            <a:cxnSpLocks noChangeShapeType="1"/>
          </p:cNvCxnSpPr>
          <p:nvPr>
            <p:custDataLst>
              <p:tags r:id="rId57"/>
            </p:custDataLst>
          </p:nvPr>
        </p:nvCxnSpPr>
        <p:spPr bwMode="auto">
          <a:xfrm flipV="1">
            <a:off x="5995988" y="3255963"/>
            <a:ext cx="708025" cy="0"/>
          </a:xfrm>
          <a:prstGeom prst="straightConnector1">
            <a:avLst/>
          </a:prstGeom>
          <a:noFill/>
          <a:ln w="9525" algn="ctr">
            <a:solidFill>
              <a:schemeClr val="tx1"/>
            </a:solidFill>
            <a:round/>
            <a:headEnd/>
            <a:tailEnd type="triangle" w="med" len="med"/>
          </a:ln>
        </p:spPr>
      </p:cxnSp>
      <p:cxnSp>
        <p:nvCxnSpPr>
          <p:cNvPr id="171219" name="Straight Arrow Connector 160"/>
          <p:cNvCxnSpPr>
            <a:cxnSpLocks noChangeShapeType="1"/>
          </p:cNvCxnSpPr>
          <p:nvPr>
            <p:custDataLst>
              <p:tags r:id="rId58"/>
            </p:custDataLst>
          </p:nvPr>
        </p:nvCxnSpPr>
        <p:spPr bwMode="auto">
          <a:xfrm flipV="1">
            <a:off x="6953250" y="3059113"/>
            <a:ext cx="828675" cy="149225"/>
          </a:xfrm>
          <a:prstGeom prst="straightConnector1">
            <a:avLst/>
          </a:prstGeom>
          <a:noFill/>
          <a:ln w="9525" algn="ctr">
            <a:solidFill>
              <a:schemeClr val="tx1"/>
            </a:solidFill>
            <a:round/>
            <a:headEnd/>
            <a:tailEnd type="triangle" w="med" len="med"/>
          </a:ln>
        </p:spPr>
      </p:cxnSp>
      <p:sp>
        <p:nvSpPr>
          <p:cNvPr id="171220" name="Oval 210"/>
          <p:cNvSpPr>
            <a:spLocks noChangeArrowheads="1"/>
          </p:cNvSpPr>
          <p:nvPr>
            <p:custDataLst>
              <p:tags r:id="rId59"/>
            </p:custDataLst>
          </p:nvPr>
        </p:nvSpPr>
        <p:spPr bwMode="auto">
          <a:xfrm>
            <a:off x="1938338" y="1992313"/>
            <a:ext cx="423862" cy="188912"/>
          </a:xfrm>
          <a:prstGeom prst="ellipse">
            <a:avLst/>
          </a:prstGeom>
          <a:solidFill>
            <a:srgbClr val="FFFFFF"/>
          </a:solidFill>
          <a:ln w="9525" algn="ctr">
            <a:solidFill>
              <a:schemeClr val="tx1"/>
            </a:solidFill>
            <a:round/>
            <a:headEnd/>
            <a:tailEnd/>
          </a:ln>
        </p:spPr>
        <p:txBody>
          <a:bodyPr lIns="0" tIns="0" rIns="0" bIns="0" anchor="ctr"/>
          <a:lstStyle/>
          <a:p>
            <a:pPr algn="ctr">
              <a:spcBef>
                <a:spcPct val="20000"/>
              </a:spcBef>
              <a:spcAft>
                <a:spcPct val="50000"/>
              </a:spcAft>
              <a:buSzPct val="120000"/>
            </a:pPr>
            <a:r>
              <a:rPr lang="el-GR" sz="800">
                <a:solidFill>
                  <a:srgbClr val="000000"/>
                </a:solidFill>
              </a:rPr>
              <a:t>-11%</a:t>
            </a:r>
          </a:p>
        </p:txBody>
      </p:sp>
      <p:sp>
        <p:nvSpPr>
          <p:cNvPr id="171221" name="Oval 210"/>
          <p:cNvSpPr>
            <a:spLocks noChangeArrowheads="1"/>
          </p:cNvSpPr>
          <p:nvPr>
            <p:custDataLst>
              <p:tags r:id="rId60"/>
            </p:custDataLst>
          </p:nvPr>
        </p:nvSpPr>
        <p:spPr bwMode="auto">
          <a:xfrm>
            <a:off x="3067050" y="2290763"/>
            <a:ext cx="423863" cy="188912"/>
          </a:xfrm>
          <a:prstGeom prst="ellipse">
            <a:avLst/>
          </a:prstGeom>
          <a:solidFill>
            <a:srgbClr val="FFFFFF"/>
          </a:solidFill>
          <a:ln w="9525" algn="ctr">
            <a:solidFill>
              <a:schemeClr val="tx1"/>
            </a:solidFill>
            <a:round/>
            <a:headEnd/>
            <a:tailEnd/>
          </a:ln>
        </p:spPr>
        <p:txBody>
          <a:bodyPr lIns="0" tIns="0" rIns="0" bIns="0" anchor="ctr"/>
          <a:lstStyle/>
          <a:p>
            <a:pPr algn="ctr">
              <a:spcBef>
                <a:spcPct val="20000"/>
              </a:spcBef>
              <a:spcAft>
                <a:spcPct val="50000"/>
              </a:spcAft>
              <a:buSzPct val="120000"/>
            </a:pPr>
            <a:r>
              <a:rPr lang="el-GR" sz="800">
                <a:solidFill>
                  <a:srgbClr val="000000"/>
                </a:solidFill>
              </a:rPr>
              <a:t>-8%</a:t>
            </a:r>
          </a:p>
        </p:txBody>
      </p:sp>
      <p:sp>
        <p:nvSpPr>
          <p:cNvPr id="171222" name="Oval 210"/>
          <p:cNvSpPr>
            <a:spLocks noChangeArrowheads="1"/>
          </p:cNvSpPr>
          <p:nvPr>
            <p:custDataLst>
              <p:tags r:id="rId61"/>
            </p:custDataLst>
          </p:nvPr>
        </p:nvSpPr>
        <p:spPr bwMode="auto">
          <a:xfrm>
            <a:off x="4162425" y="2609850"/>
            <a:ext cx="423863" cy="188913"/>
          </a:xfrm>
          <a:prstGeom prst="ellipse">
            <a:avLst/>
          </a:prstGeom>
          <a:solidFill>
            <a:srgbClr val="FFFFFF"/>
          </a:solidFill>
          <a:ln w="9525" algn="ctr">
            <a:solidFill>
              <a:schemeClr val="tx1"/>
            </a:solidFill>
            <a:round/>
            <a:headEnd/>
            <a:tailEnd/>
          </a:ln>
        </p:spPr>
        <p:txBody>
          <a:bodyPr lIns="0" tIns="0" rIns="0" bIns="0" anchor="ctr"/>
          <a:lstStyle/>
          <a:p>
            <a:pPr algn="ctr">
              <a:spcBef>
                <a:spcPct val="20000"/>
              </a:spcBef>
              <a:spcAft>
                <a:spcPct val="50000"/>
              </a:spcAft>
              <a:buSzPct val="120000"/>
            </a:pPr>
            <a:r>
              <a:rPr lang="el-GR" sz="800">
                <a:solidFill>
                  <a:srgbClr val="000000"/>
                </a:solidFill>
              </a:rPr>
              <a:t>-17%</a:t>
            </a:r>
          </a:p>
        </p:txBody>
      </p:sp>
      <p:sp>
        <p:nvSpPr>
          <p:cNvPr id="171223" name="Oval 210"/>
          <p:cNvSpPr>
            <a:spLocks noChangeArrowheads="1"/>
          </p:cNvSpPr>
          <p:nvPr>
            <p:custDataLst>
              <p:tags r:id="rId62"/>
            </p:custDataLst>
          </p:nvPr>
        </p:nvSpPr>
        <p:spPr bwMode="auto">
          <a:xfrm>
            <a:off x="5187950" y="2974975"/>
            <a:ext cx="423863" cy="187325"/>
          </a:xfrm>
          <a:prstGeom prst="ellipse">
            <a:avLst/>
          </a:prstGeom>
          <a:solidFill>
            <a:srgbClr val="FFFFFF"/>
          </a:solidFill>
          <a:ln w="9525" algn="ctr">
            <a:solidFill>
              <a:schemeClr val="tx1"/>
            </a:solidFill>
            <a:round/>
            <a:headEnd/>
            <a:tailEnd/>
          </a:ln>
        </p:spPr>
        <p:txBody>
          <a:bodyPr lIns="0" tIns="0" rIns="0" bIns="0" anchor="ctr"/>
          <a:lstStyle/>
          <a:p>
            <a:pPr algn="ctr">
              <a:spcBef>
                <a:spcPct val="20000"/>
              </a:spcBef>
              <a:spcAft>
                <a:spcPct val="50000"/>
              </a:spcAft>
              <a:buSzPct val="120000"/>
            </a:pPr>
            <a:r>
              <a:rPr lang="el-GR" sz="800">
                <a:solidFill>
                  <a:srgbClr val="000000"/>
                </a:solidFill>
              </a:rPr>
              <a:t>-15%</a:t>
            </a:r>
          </a:p>
        </p:txBody>
      </p:sp>
      <p:sp>
        <p:nvSpPr>
          <p:cNvPr id="171224" name="Oval 210"/>
          <p:cNvSpPr>
            <a:spLocks noChangeArrowheads="1"/>
          </p:cNvSpPr>
          <p:nvPr>
            <p:custDataLst>
              <p:tags r:id="rId63"/>
            </p:custDataLst>
          </p:nvPr>
        </p:nvSpPr>
        <p:spPr bwMode="auto">
          <a:xfrm>
            <a:off x="6138863" y="3146425"/>
            <a:ext cx="423862" cy="187325"/>
          </a:xfrm>
          <a:prstGeom prst="ellipse">
            <a:avLst/>
          </a:prstGeom>
          <a:solidFill>
            <a:srgbClr val="FFFFFF"/>
          </a:solidFill>
          <a:ln w="9525" algn="ctr">
            <a:solidFill>
              <a:schemeClr val="tx1"/>
            </a:solidFill>
            <a:round/>
            <a:headEnd/>
            <a:tailEnd/>
          </a:ln>
        </p:spPr>
        <p:txBody>
          <a:bodyPr lIns="0" tIns="0" rIns="0" bIns="0" anchor="ctr"/>
          <a:lstStyle/>
          <a:p>
            <a:pPr algn="ctr">
              <a:spcBef>
                <a:spcPct val="20000"/>
              </a:spcBef>
              <a:spcAft>
                <a:spcPct val="50000"/>
              </a:spcAft>
              <a:buSzPct val="120000"/>
            </a:pPr>
            <a:r>
              <a:rPr lang="el-GR" sz="800">
                <a:solidFill>
                  <a:srgbClr val="000000"/>
                </a:solidFill>
              </a:rPr>
              <a:t>+1%</a:t>
            </a:r>
          </a:p>
        </p:txBody>
      </p:sp>
      <p:sp>
        <p:nvSpPr>
          <p:cNvPr id="171225" name="Oval 210"/>
          <p:cNvSpPr>
            <a:spLocks noChangeArrowheads="1"/>
          </p:cNvSpPr>
          <p:nvPr>
            <p:custDataLst>
              <p:tags r:id="rId64"/>
            </p:custDataLst>
          </p:nvPr>
        </p:nvSpPr>
        <p:spPr bwMode="auto">
          <a:xfrm>
            <a:off x="7156450" y="3051175"/>
            <a:ext cx="423863" cy="188913"/>
          </a:xfrm>
          <a:prstGeom prst="ellipse">
            <a:avLst/>
          </a:prstGeom>
          <a:solidFill>
            <a:srgbClr val="FFFFFF"/>
          </a:solidFill>
          <a:ln w="9525" algn="ctr">
            <a:solidFill>
              <a:schemeClr val="tx1"/>
            </a:solidFill>
            <a:round/>
            <a:headEnd/>
            <a:tailEnd/>
          </a:ln>
        </p:spPr>
        <p:txBody>
          <a:bodyPr lIns="0" tIns="0" rIns="0" bIns="0" anchor="ctr"/>
          <a:lstStyle/>
          <a:p>
            <a:pPr algn="ctr">
              <a:spcBef>
                <a:spcPct val="20000"/>
              </a:spcBef>
              <a:spcAft>
                <a:spcPct val="50000"/>
              </a:spcAft>
              <a:buSzPct val="120000"/>
            </a:pPr>
            <a:r>
              <a:rPr lang="el-GR" sz="800">
                <a:solidFill>
                  <a:srgbClr val="000000"/>
                </a:solidFill>
              </a:rPr>
              <a:t>+7%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86" name="Object 74"/>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66986" name="think-cell Slide" r:id="rId16" imgW="360" imgH="360" progId="">
              <p:embed/>
            </p:oleObj>
          </a:graphicData>
        </a:graphic>
      </p:graphicFrame>
      <p:pic>
        <p:nvPicPr>
          <p:cNvPr id="166987" name="Picture 29"/>
          <p:cNvPicPr>
            <a:picLocks noChangeAspect="1" noChangeArrowheads="1"/>
          </p:cNvPicPr>
          <p:nvPr>
            <p:custDataLst>
              <p:tags r:id="rId3"/>
            </p:custDataLst>
          </p:nvPr>
        </p:nvPicPr>
        <p:blipFill>
          <a:blip r:embed="rId17"/>
          <a:srcRect/>
          <a:stretch>
            <a:fillRect/>
          </a:stretch>
        </p:blipFill>
        <p:spPr bwMode="auto">
          <a:xfrm>
            <a:off x="795338" y="1487488"/>
            <a:ext cx="7718425" cy="4752975"/>
          </a:xfrm>
          <a:prstGeom prst="rect">
            <a:avLst/>
          </a:prstGeom>
          <a:noFill/>
          <a:ln w="9525">
            <a:noFill/>
            <a:miter lim="800000"/>
            <a:headEnd/>
            <a:tailEnd/>
          </a:ln>
        </p:spPr>
      </p:pic>
      <p:sp>
        <p:nvSpPr>
          <p:cNvPr id="166988" name="FUNCTIONCACHE" descr="&lt;functionCache&gt;&lt;/functionCache&gt;" hidden="1"/>
          <p:cNvSpPr txBox="1">
            <a:spLocks noChangeArrowheads="1"/>
          </p:cNvSpPr>
          <p:nvPr>
            <p:custDataLst>
              <p:tags r:id="rId4"/>
            </p:custDataLst>
          </p:nvPr>
        </p:nvSpPr>
        <p:spPr bwMode="auto">
          <a:xfrm>
            <a:off x="3821113" y="946150"/>
            <a:ext cx="638175" cy="638175"/>
          </a:xfrm>
          <a:prstGeom prst="rect">
            <a:avLst/>
          </a:prstGeom>
          <a:solidFill>
            <a:srgbClr val="FFFFFF"/>
          </a:solidFill>
          <a:ln w="9525">
            <a:solidFill>
              <a:srgbClr val="000000"/>
            </a:solidFill>
            <a:miter lim="800000"/>
            <a:headEnd/>
            <a:tailEnd/>
          </a:ln>
        </p:spPr>
        <p:txBody>
          <a:bodyPr lIns="91336" tIns="45668" rIns="91336" bIns="45668"/>
          <a:lstStyle/>
          <a:p>
            <a:endParaRPr lang="el-GR">
              <a:solidFill>
                <a:srgbClr val="000000"/>
              </a:solidFill>
              <a:latin typeface="Arial Narrow" pitchFamily="34" charset="0"/>
            </a:endParaRPr>
          </a:p>
        </p:txBody>
      </p:sp>
      <p:sp>
        <p:nvSpPr>
          <p:cNvPr id="166989" name="FUNCTIONCACHE" descr="&lt;functionCache&gt;&lt;/functionCache&gt;" hidden="1"/>
          <p:cNvSpPr txBox="1">
            <a:spLocks noChangeArrowheads="1"/>
          </p:cNvSpPr>
          <p:nvPr>
            <p:custDataLst>
              <p:tags r:id="rId5"/>
            </p:custDataLst>
          </p:nvPr>
        </p:nvSpPr>
        <p:spPr bwMode="auto">
          <a:xfrm>
            <a:off x="3821113" y="946150"/>
            <a:ext cx="638175" cy="638175"/>
          </a:xfrm>
          <a:prstGeom prst="rect">
            <a:avLst/>
          </a:prstGeom>
          <a:solidFill>
            <a:srgbClr val="FFFFFF"/>
          </a:solidFill>
          <a:ln w="9525">
            <a:solidFill>
              <a:srgbClr val="000000"/>
            </a:solidFill>
            <a:miter lim="800000"/>
            <a:headEnd/>
            <a:tailEnd/>
          </a:ln>
        </p:spPr>
        <p:txBody>
          <a:bodyPr lIns="91336" tIns="45668" rIns="91336" bIns="45668"/>
          <a:lstStyle/>
          <a:p>
            <a:endParaRPr lang="el-GR">
              <a:solidFill>
                <a:srgbClr val="000000"/>
              </a:solidFill>
              <a:latin typeface="Arial Narrow" pitchFamily="34" charset="0"/>
            </a:endParaRPr>
          </a:p>
        </p:txBody>
      </p:sp>
      <p:sp>
        <p:nvSpPr>
          <p:cNvPr id="166990" name="Rectangle 2"/>
          <p:cNvSpPr>
            <a:spLocks noGrp="1" noChangeArrowheads="1"/>
          </p:cNvSpPr>
          <p:nvPr>
            <p:ph type="title"/>
            <p:custDataLst>
              <p:tags r:id="rId6"/>
            </p:custDataLst>
          </p:nvPr>
        </p:nvSpPr>
        <p:spPr>
          <a:xfrm>
            <a:off x="119063" y="230188"/>
            <a:ext cx="8842375" cy="1262062"/>
          </a:xfrm>
        </p:spPr>
        <p:txBody>
          <a:bodyPr/>
          <a:lstStyle/>
          <a:p>
            <a:r>
              <a:rPr lang="el-GR" sz="2200" smtClean="0">
                <a:solidFill>
                  <a:srgbClr val="003882"/>
                </a:solidFill>
              </a:rPr>
              <a:t>ΑΠΟΤΕΛΕΣΜΑΤΑ 2015</a:t>
            </a:r>
            <a:r>
              <a:rPr lang="en-US" sz="2200" smtClean="0">
                <a:solidFill>
                  <a:srgbClr val="003882"/>
                </a:solidFill>
              </a:rPr>
              <a:t>:</a:t>
            </a:r>
            <a:r>
              <a:rPr lang="el-GR" sz="2200" smtClean="0">
                <a:solidFill>
                  <a:srgbClr val="003882"/>
                </a:solidFill>
              </a:rPr>
              <a:t> ΒΑΣΙΚΑ ΜΕΓΕΘΗ</a:t>
            </a:r>
            <a:r>
              <a:rPr lang="el-GR" sz="2000" smtClean="0">
                <a:solidFill>
                  <a:srgbClr val="003882"/>
                </a:solidFill>
              </a:rPr>
              <a:t/>
            </a:r>
            <a:br>
              <a:rPr lang="el-GR" sz="2000" smtClean="0">
                <a:solidFill>
                  <a:srgbClr val="003882"/>
                </a:solidFill>
              </a:rPr>
            </a:br>
            <a:r>
              <a:rPr lang="el-GR" sz="2000" smtClean="0">
                <a:solidFill>
                  <a:schemeClr val="accent1"/>
                </a:solidFill>
              </a:rPr>
              <a:t>Ιστορικά υψηλά λειτουργικά αποτελέσματα λόγω περιθωρίων, αλλά μεγάλη επίδραση στα τελικά δημοσιευμένα αποτελέσματα λόγω πτώσης τιμών</a:t>
            </a:r>
            <a:endParaRPr lang="el-GR" sz="2000" smtClean="0">
              <a:solidFill>
                <a:srgbClr val="003882"/>
              </a:solidFill>
            </a:endParaRPr>
          </a:p>
        </p:txBody>
      </p:sp>
      <p:sp>
        <p:nvSpPr>
          <p:cNvPr id="166991" name="Text Box 9"/>
          <p:cNvSpPr txBox="1">
            <a:spLocks noChangeArrowheads="1"/>
          </p:cNvSpPr>
          <p:nvPr>
            <p:custDataLst>
              <p:tags r:id="rId7"/>
            </p:custDataLst>
          </p:nvPr>
        </p:nvSpPr>
        <p:spPr bwMode="auto">
          <a:xfrm>
            <a:off x="138113" y="6267450"/>
            <a:ext cx="8370887" cy="369888"/>
          </a:xfrm>
          <a:prstGeom prst="rect">
            <a:avLst/>
          </a:prstGeom>
          <a:noFill/>
          <a:ln w="9525">
            <a:noFill/>
            <a:miter lim="800000"/>
            <a:headEnd/>
            <a:tailEnd/>
          </a:ln>
        </p:spPr>
        <p:txBody>
          <a:bodyPr lIns="91326" tIns="45663" rIns="91326" bIns="45663">
            <a:spAutoFit/>
          </a:bodyPr>
          <a:lstStyle/>
          <a:p>
            <a:pPr marL="34925" indent="-182563"/>
            <a:r>
              <a:rPr lang="en-US" sz="900" b="0" i="1">
                <a:solidFill>
                  <a:srgbClr val="000000"/>
                </a:solidFill>
              </a:rPr>
              <a:t>(*) </a:t>
            </a:r>
            <a:r>
              <a:rPr lang="el-GR" sz="900" b="0" i="1">
                <a:solidFill>
                  <a:srgbClr val="000000"/>
                </a:solidFill>
              </a:rPr>
              <a:t>Εξαιρεί τις επιπτώσεις από τις αυξομειώσεις τιμών αργού και άλλων μη λειτουργικών στοιχείων</a:t>
            </a:r>
          </a:p>
          <a:p>
            <a:pPr marL="34925" indent="-182563"/>
            <a:r>
              <a:rPr lang="el-GR" sz="900" b="0" i="1">
                <a:solidFill>
                  <a:srgbClr val="000000"/>
                </a:solidFill>
              </a:rPr>
              <a:t>(**) Περιλαμβάνει ενοποίηση του 35% του Ομίλου ΔΕΠΑ (μέθοδος καθαρής θέσης)</a:t>
            </a:r>
          </a:p>
        </p:txBody>
      </p:sp>
      <p:sp>
        <p:nvSpPr>
          <p:cNvPr id="166992" name="Rectangle 1"/>
          <p:cNvSpPr>
            <a:spLocks noChangeArrowheads="1"/>
          </p:cNvSpPr>
          <p:nvPr>
            <p:custDataLst>
              <p:tags r:id="rId8"/>
            </p:custDataLst>
          </p:nvPr>
        </p:nvSpPr>
        <p:spPr bwMode="auto">
          <a:xfrm>
            <a:off x="4176713" y="946150"/>
            <a:ext cx="2209800" cy="184150"/>
          </a:xfrm>
          <a:prstGeom prst="rect">
            <a:avLst/>
          </a:prstGeom>
          <a:noFill/>
          <a:ln w="9525">
            <a:noFill/>
            <a:miter lim="800000"/>
            <a:headEnd/>
            <a:tailEnd/>
          </a:ln>
        </p:spPr>
        <p:txBody>
          <a:bodyPr lIns="0" tIns="0" rIns="0" bIns="0">
            <a:spAutoFit/>
          </a:bodyPr>
          <a:lstStyle/>
          <a:p>
            <a:pPr marL="142875" indent="-141288" defTabSz="893763">
              <a:spcBef>
                <a:spcPct val="20000"/>
              </a:spcBef>
              <a:spcAft>
                <a:spcPct val="50000"/>
              </a:spcAft>
              <a:buSzPct val="120000"/>
              <a:buFontTx/>
              <a:buChar char="•"/>
            </a:pPr>
            <a:endParaRPr lang="el-GR" sz="1200" b="0">
              <a:solidFill>
                <a:srgbClr val="000000"/>
              </a:solidFill>
            </a:endParaRPr>
          </a:p>
        </p:txBody>
      </p:sp>
      <p:cxnSp>
        <p:nvCxnSpPr>
          <p:cNvPr id="14" name="Straight Connector 13"/>
          <p:cNvCxnSpPr/>
          <p:nvPr>
            <p:custDataLst>
              <p:tags r:id="rId9"/>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sp>
        <p:nvSpPr>
          <p:cNvPr id="166994" name="Slide Number Placeholder 3"/>
          <p:cNvSpPr txBox="1">
            <a:spLocks noGrp="1"/>
          </p:cNvSpPr>
          <p:nvPr>
            <p:custDataLst>
              <p:tags r:id="rId10"/>
            </p:custDataLst>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296AF197-85B6-4FFA-99F0-D2BCFEF1F01C}" type="slidenum">
              <a:rPr lang="en-US" sz="1000" b="0">
                <a:solidFill>
                  <a:schemeClr val="tx1"/>
                </a:solidFill>
              </a:rPr>
              <a:pPr algn="r" defTabSz="893763"/>
              <a:t>10</a:t>
            </a:fld>
            <a:endParaRPr lang="en-US" sz="1000" b="0">
              <a:solidFill>
                <a:schemeClr val="tx1"/>
              </a:solidFill>
            </a:endParaRPr>
          </a:p>
        </p:txBody>
      </p:sp>
      <p:sp>
        <p:nvSpPr>
          <p:cNvPr id="16" name="Rounded Rectangle 15"/>
          <p:cNvSpPr/>
          <p:nvPr>
            <p:custDataLst>
              <p:tags r:id="rId11"/>
            </p:custDataLst>
          </p:nvPr>
        </p:nvSpPr>
        <p:spPr bwMode="auto">
          <a:xfrm>
            <a:off x="795338" y="5938838"/>
            <a:ext cx="7718425" cy="238125"/>
          </a:xfrm>
          <a:prstGeom prst="roundRect">
            <a:avLst/>
          </a:prstGeom>
          <a:solidFill>
            <a:schemeClr val="tx2">
              <a:lumMod val="25000"/>
              <a:lumOff val="75000"/>
              <a:alpha val="37000"/>
            </a:schemeClr>
          </a:solidFill>
          <a:ln>
            <a:noFill/>
          </a:ln>
          <a:effectLst/>
          <a:extLst/>
        </p:spPr>
        <p:txBody>
          <a:bodyPr lIns="0" tIns="0" rIns="0" bIns="0">
            <a:spAutoFit/>
          </a:bodyPr>
          <a:lstStyle/>
          <a:p>
            <a:pPr marL="1588" defTabSz="894130">
              <a:defRPr/>
            </a:pPr>
            <a:endParaRPr lang="el-GR" dirty="0">
              <a:cs typeface="+mn-cs"/>
            </a:endParaRPr>
          </a:p>
        </p:txBody>
      </p:sp>
      <p:sp>
        <p:nvSpPr>
          <p:cNvPr id="17" name="Rounded Rectangle 16"/>
          <p:cNvSpPr/>
          <p:nvPr>
            <p:custDataLst>
              <p:tags r:id="rId12"/>
            </p:custDataLst>
          </p:nvPr>
        </p:nvSpPr>
        <p:spPr bwMode="auto">
          <a:xfrm>
            <a:off x="795338" y="4440238"/>
            <a:ext cx="7716837" cy="239712"/>
          </a:xfrm>
          <a:prstGeom prst="roundRect">
            <a:avLst/>
          </a:prstGeom>
          <a:solidFill>
            <a:schemeClr val="tx2">
              <a:lumMod val="25000"/>
              <a:lumOff val="75000"/>
              <a:alpha val="37000"/>
            </a:schemeClr>
          </a:solidFill>
          <a:ln>
            <a:noFill/>
          </a:ln>
          <a:effectLst/>
          <a:extLst/>
        </p:spPr>
        <p:txBody>
          <a:bodyPr lIns="0" tIns="0" rIns="0" bIns="0">
            <a:spAutoFit/>
          </a:bodyPr>
          <a:lstStyle/>
          <a:p>
            <a:pPr marL="1588" defTabSz="894130">
              <a:defRPr/>
            </a:pPr>
            <a:endParaRPr lang="el-GR" dirty="0">
              <a:cs typeface="+mn-cs"/>
            </a:endParaRPr>
          </a:p>
        </p:txBody>
      </p:sp>
      <p:sp>
        <p:nvSpPr>
          <p:cNvPr id="18" name="Rounded Rectangle 17"/>
          <p:cNvSpPr/>
          <p:nvPr>
            <p:custDataLst>
              <p:tags r:id="rId13"/>
            </p:custDataLst>
          </p:nvPr>
        </p:nvSpPr>
        <p:spPr bwMode="auto">
          <a:xfrm>
            <a:off x="795338" y="5405438"/>
            <a:ext cx="7718425" cy="238125"/>
          </a:xfrm>
          <a:prstGeom prst="roundRect">
            <a:avLst/>
          </a:prstGeom>
          <a:solidFill>
            <a:schemeClr val="tx2">
              <a:lumMod val="25000"/>
              <a:lumOff val="75000"/>
              <a:alpha val="37000"/>
            </a:schemeClr>
          </a:solidFill>
          <a:ln>
            <a:noFill/>
          </a:ln>
          <a:effectLst/>
          <a:extLst/>
        </p:spPr>
        <p:txBody>
          <a:bodyPr lIns="0" tIns="0" rIns="0" bIns="0">
            <a:spAutoFit/>
          </a:bodyPr>
          <a:lstStyle/>
          <a:p>
            <a:pPr marL="1588" defTabSz="894130">
              <a:defRPr/>
            </a:pPr>
            <a:endParaRPr lang="el-GR" dirty="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084" name="Object 52"/>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72084" name="think-cell Slide" r:id="rId31" imgW="360" imgH="360" progId="">
              <p:embed/>
            </p:oleObj>
          </a:graphicData>
        </a:graphic>
      </p:graphicFrame>
      <p:sp>
        <p:nvSpPr>
          <p:cNvPr id="172085" name="Rectangle 4"/>
          <p:cNvSpPr>
            <a:spLocks noGrp="1" noChangeArrowheads="1"/>
          </p:cNvSpPr>
          <p:nvPr>
            <p:ph type="title"/>
            <p:custDataLst>
              <p:tags r:id="rId3"/>
            </p:custDataLst>
          </p:nvPr>
        </p:nvSpPr>
        <p:spPr>
          <a:xfrm>
            <a:off x="119063" y="230188"/>
            <a:ext cx="8618537" cy="1262062"/>
          </a:xfrm>
        </p:spPr>
        <p:txBody>
          <a:bodyPr/>
          <a:lstStyle/>
          <a:p>
            <a:pPr defTabSz="912813" eaLnBrk="1" hangingPunct="1"/>
            <a:r>
              <a:rPr lang="el-GR" sz="2200" smtClean="0">
                <a:solidFill>
                  <a:srgbClr val="003882"/>
                </a:solidFill>
              </a:rPr>
              <a:t>ΑΠΟΤΕΛΕΣΜΑΤΑ 2015</a:t>
            </a:r>
            <a:r>
              <a:rPr lang="en-US" sz="2200" smtClean="0">
                <a:solidFill>
                  <a:srgbClr val="003882"/>
                </a:solidFill>
              </a:rPr>
              <a:t>:</a:t>
            </a:r>
            <a:r>
              <a:rPr lang="el-GR" sz="2200" smtClean="0">
                <a:solidFill>
                  <a:srgbClr val="003882"/>
                </a:solidFill>
              </a:rPr>
              <a:t> ΕΠΙΔΟΣΗ ΑΝΑ ΚΛΑΔΟ</a:t>
            </a:r>
            <a:r>
              <a:rPr lang="el-GR" sz="2000" smtClean="0">
                <a:solidFill>
                  <a:srgbClr val="003882"/>
                </a:solidFill>
              </a:rPr>
              <a:t/>
            </a:r>
            <a:br>
              <a:rPr lang="el-GR" sz="2000" smtClean="0">
                <a:solidFill>
                  <a:srgbClr val="003882"/>
                </a:solidFill>
              </a:rPr>
            </a:br>
            <a:r>
              <a:rPr lang="el-GR" sz="2000" smtClean="0"/>
              <a:t>Ιστορικά υψηλά λειτουργικά αποτελέσματα, λόγω αξιοποίησης ευνοϊκού διεθνούς περιβάλλοντος διύλισης, παρά το σταμάτημα του διυλιστηρίου Ασπροπύργου</a:t>
            </a:r>
            <a:endParaRPr lang="el-GR" sz="2000" smtClean="0">
              <a:solidFill>
                <a:schemeClr val="folHlink"/>
              </a:solidFill>
            </a:endParaRPr>
          </a:p>
        </p:txBody>
      </p:sp>
      <p:sp>
        <p:nvSpPr>
          <p:cNvPr id="172086" name="Rectangle 31"/>
          <p:cNvSpPr>
            <a:spLocks noChangeArrowheads="1"/>
          </p:cNvSpPr>
          <p:nvPr>
            <p:custDataLst>
              <p:tags r:id="rId4"/>
            </p:custDataLst>
          </p:nvPr>
        </p:nvSpPr>
        <p:spPr bwMode="auto">
          <a:xfrm>
            <a:off x="952500" y="1525588"/>
            <a:ext cx="6985000" cy="338137"/>
          </a:xfrm>
          <a:prstGeom prst="rect">
            <a:avLst/>
          </a:prstGeom>
          <a:solidFill>
            <a:schemeClr val="bg2"/>
          </a:solidFill>
          <a:ln w="9525">
            <a:noFill/>
            <a:miter lim="800000"/>
            <a:headEnd/>
            <a:tailEnd/>
          </a:ln>
        </p:spPr>
        <p:txBody>
          <a:bodyPr lIns="91296" tIns="45648" rIns="91296" bIns="45648" anchor="ctr">
            <a:spAutoFit/>
          </a:bodyPr>
          <a:lstStyle/>
          <a:p>
            <a:r>
              <a:rPr lang="el-GR" sz="1600">
                <a:solidFill>
                  <a:srgbClr val="002060"/>
                </a:solidFill>
              </a:rPr>
              <a:t>Συγκρίσιμο </a:t>
            </a:r>
            <a:r>
              <a:rPr lang="en-GB" sz="1600">
                <a:solidFill>
                  <a:srgbClr val="002060"/>
                </a:solidFill>
              </a:rPr>
              <a:t>EBITDA</a:t>
            </a:r>
            <a:r>
              <a:rPr lang="el-GR" sz="1600">
                <a:solidFill>
                  <a:srgbClr val="002060"/>
                </a:solidFill>
              </a:rPr>
              <a:t>*</a:t>
            </a:r>
            <a:r>
              <a:rPr lang="en-GB" sz="1600">
                <a:solidFill>
                  <a:srgbClr val="002060"/>
                </a:solidFill>
              </a:rPr>
              <a:t> – </a:t>
            </a:r>
            <a:r>
              <a:rPr lang="el-GR" sz="1600">
                <a:solidFill>
                  <a:srgbClr val="002060"/>
                </a:solidFill>
              </a:rPr>
              <a:t>κύριοι λόγοι μεταβολής 2014-2015 (€ εκατ.</a:t>
            </a:r>
            <a:r>
              <a:rPr lang="en-US" sz="1600">
                <a:solidFill>
                  <a:srgbClr val="002060"/>
                </a:solidFill>
              </a:rPr>
              <a:t>)</a:t>
            </a:r>
          </a:p>
        </p:txBody>
      </p:sp>
      <p:cxnSp>
        <p:nvCxnSpPr>
          <p:cNvPr id="44" name="Straight Connector 43"/>
          <p:cNvCxnSpPr/>
          <p:nvPr>
            <p:custDataLst>
              <p:tags r:id="rId5"/>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sp>
        <p:nvSpPr>
          <p:cNvPr id="172088" name="Slide Number Placeholder 3"/>
          <p:cNvSpPr txBox="1">
            <a:spLocks noGrp="1"/>
          </p:cNvSpPr>
          <p:nvPr>
            <p:custDataLst>
              <p:tags r:id="rId6"/>
            </p:custDataLst>
          </p:nvPr>
        </p:nvSpPr>
        <p:spPr bwMode="auto">
          <a:xfrm>
            <a:off x="6896100" y="6456363"/>
            <a:ext cx="1866900" cy="152400"/>
          </a:xfrm>
          <a:prstGeom prst="rect">
            <a:avLst/>
          </a:prstGeom>
          <a:noFill/>
          <a:ln w="9525">
            <a:noFill/>
            <a:miter lim="800000"/>
            <a:headEnd/>
            <a:tailEnd/>
          </a:ln>
        </p:spPr>
        <p:txBody>
          <a:bodyPr lIns="0" tIns="0" rIns="0" bIns="0">
            <a:spAutoFit/>
          </a:bodyPr>
          <a:lstStyle/>
          <a:p>
            <a:pPr algn="r" defTabSz="893763"/>
            <a:fld id="{7454CD5D-FAB8-46B1-A5DD-56343295D964}" type="slidenum">
              <a:rPr lang="en-US" sz="1000" b="0">
                <a:solidFill>
                  <a:srgbClr val="000000"/>
                </a:solidFill>
              </a:rPr>
              <a:pPr algn="r" defTabSz="893763"/>
              <a:t>11</a:t>
            </a:fld>
            <a:endParaRPr lang="en-US" sz="1000" b="0">
              <a:solidFill>
                <a:srgbClr val="000000"/>
              </a:solidFill>
            </a:endParaRPr>
          </a:p>
        </p:txBody>
      </p:sp>
      <p:pic>
        <p:nvPicPr>
          <p:cNvPr id="172089" name="Picture 95" descr="elpengri"/>
          <p:cNvPicPr>
            <a:picLocks noChangeAspect="1" noChangeArrowheads="1"/>
          </p:cNvPicPr>
          <p:nvPr>
            <p:custDataLst>
              <p:tags r:id="rId7"/>
            </p:custDataLst>
          </p:nvPr>
        </p:nvPicPr>
        <p:blipFill>
          <a:blip r:embed="rId32"/>
          <a:srcRect/>
          <a:stretch>
            <a:fillRect/>
          </a:stretch>
        </p:blipFill>
        <p:spPr bwMode="auto">
          <a:xfrm>
            <a:off x="7681913" y="6416675"/>
            <a:ext cx="841375" cy="257175"/>
          </a:xfrm>
          <a:prstGeom prst="rect">
            <a:avLst/>
          </a:prstGeom>
          <a:noFill/>
          <a:ln w="9525">
            <a:noFill/>
            <a:miter lim="800000"/>
            <a:headEnd/>
            <a:tailEnd/>
          </a:ln>
        </p:spPr>
      </p:pic>
      <p:graphicFrame>
        <p:nvGraphicFramePr>
          <p:cNvPr id="172090" name="Chart 27"/>
          <p:cNvGraphicFramePr>
            <a:graphicFrameLocks/>
          </p:cNvGraphicFramePr>
          <p:nvPr>
            <p:custDataLst>
              <p:tags r:id="rId8"/>
            </p:custDataLst>
          </p:nvPr>
        </p:nvGraphicFramePr>
        <p:xfrm>
          <a:off x="842963" y="2160588"/>
          <a:ext cx="7208837" cy="4343400"/>
        </p:xfrm>
        <a:graphic>
          <a:graphicData uri="http://schemas.openxmlformats.org/presentationml/2006/ole">
            <p:oleObj spid="_x0000_s172090" r:id="rId33" imgW="7212193" imgH="4340728" progId="Excel.Chart.8">
              <p:embed/>
            </p:oleObj>
          </a:graphicData>
        </a:graphic>
      </p:graphicFrame>
      <p:sp>
        <p:nvSpPr>
          <p:cNvPr id="172091" name="TextBox 28"/>
          <p:cNvSpPr txBox="1">
            <a:spLocks noChangeArrowheads="1"/>
          </p:cNvSpPr>
          <p:nvPr>
            <p:custDataLst>
              <p:tags r:id="rId9"/>
            </p:custDataLst>
          </p:nvPr>
        </p:nvSpPr>
        <p:spPr bwMode="auto">
          <a:xfrm>
            <a:off x="4162425" y="2552700"/>
            <a:ext cx="2987675" cy="2468563"/>
          </a:xfrm>
          <a:prstGeom prst="rect">
            <a:avLst/>
          </a:prstGeom>
          <a:noFill/>
          <a:ln w="9525">
            <a:solidFill>
              <a:srgbClr val="0099CC"/>
            </a:solidFill>
            <a:prstDash val="lgDash"/>
            <a:miter lim="800000"/>
            <a:headEnd/>
            <a:tailEnd/>
          </a:ln>
        </p:spPr>
        <p:txBody>
          <a:bodyPr lIns="85478" tIns="42738" rIns="85478" bIns="42738">
            <a:spAutoFit/>
          </a:bodyPr>
          <a:lstStyle/>
          <a:p>
            <a:pPr>
              <a:spcBef>
                <a:spcPct val="20000"/>
              </a:spcBef>
              <a:spcAft>
                <a:spcPct val="50000"/>
              </a:spcAft>
              <a:buSzPct val="120000"/>
            </a:pPr>
            <a:endParaRPr lang="en-US" sz="1200" b="0">
              <a:solidFill>
                <a:srgbClr val="000000"/>
              </a:solidFill>
            </a:endParaRPr>
          </a:p>
          <a:p>
            <a:pPr>
              <a:spcBef>
                <a:spcPct val="20000"/>
              </a:spcBef>
              <a:spcAft>
                <a:spcPct val="50000"/>
              </a:spcAft>
              <a:buSzPct val="120000"/>
            </a:pPr>
            <a:endParaRPr lang="en-US" sz="1200" b="0">
              <a:solidFill>
                <a:srgbClr val="000000"/>
              </a:solidFill>
            </a:endParaRPr>
          </a:p>
          <a:p>
            <a:pPr>
              <a:spcBef>
                <a:spcPct val="20000"/>
              </a:spcBef>
              <a:spcAft>
                <a:spcPct val="50000"/>
              </a:spcAft>
              <a:buSzPct val="120000"/>
            </a:pPr>
            <a:endParaRPr lang="en-US" sz="1200" b="0">
              <a:solidFill>
                <a:srgbClr val="000000"/>
              </a:solidFill>
            </a:endParaRPr>
          </a:p>
          <a:p>
            <a:pPr>
              <a:spcBef>
                <a:spcPct val="20000"/>
              </a:spcBef>
              <a:spcAft>
                <a:spcPct val="50000"/>
              </a:spcAft>
              <a:buSzPct val="120000"/>
            </a:pPr>
            <a:endParaRPr lang="en-US" sz="1200" b="0">
              <a:solidFill>
                <a:srgbClr val="000000"/>
              </a:solidFill>
            </a:endParaRPr>
          </a:p>
          <a:p>
            <a:pPr>
              <a:spcBef>
                <a:spcPct val="20000"/>
              </a:spcBef>
              <a:spcAft>
                <a:spcPct val="50000"/>
              </a:spcAft>
              <a:buSzPct val="120000"/>
            </a:pPr>
            <a:endParaRPr lang="en-US" sz="1200" b="0">
              <a:solidFill>
                <a:srgbClr val="000000"/>
              </a:solidFill>
            </a:endParaRPr>
          </a:p>
          <a:p>
            <a:pPr>
              <a:spcBef>
                <a:spcPct val="20000"/>
              </a:spcBef>
              <a:spcAft>
                <a:spcPct val="50000"/>
              </a:spcAft>
              <a:buSzPct val="120000"/>
            </a:pPr>
            <a:endParaRPr lang="en-US" sz="1200" b="0">
              <a:solidFill>
                <a:srgbClr val="000000"/>
              </a:solidFill>
            </a:endParaRPr>
          </a:p>
          <a:p>
            <a:pPr>
              <a:spcBef>
                <a:spcPct val="20000"/>
              </a:spcBef>
              <a:spcAft>
                <a:spcPct val="50000"/>
              </a:spcAft>
              <a:buSzPct val="120000"/>
            </a:pPr>
            <a:endParaRPr lang="en-US" sz="1200" b="0">
              <a:solidFill>
                <a:srgbClr val="000000"/>
              </a:solidFill>
            </a:endParaRPr>
          </a:p>
          <a:p>
            <a:pPr>
              <a:spcBef>
                <a:spcPct val="20000"/>
              </a:spcBef>
              <a:spcAft>
                <a:spcPct val="50000"/>
              </a:spcAft>
              <a:buSzPct val="120000"/>
            </a:pPr>
            <a:endParaRPr lang="en-US" sz="1200" b="0">
              <a:solidFill>
                <a:srgbClr val="000000"/>
              </a:solidFill>
            </a:endParaRPr>
          </a:p>
        </p:txBody>
      </p:sp>
      <p:sp>
        <p:nvSpPr>
          <p:cNvPr id="172092" name="TextBox 32"/>
          <p:cNvSpPr txBox="1">
            <a:spLocks noChangeArrowheads="1"/>
          </p:cNvSpPr>
          <p:nvPr>
            <p:custDataLst>
              <p:tags r:id="rId10"/>
            </p:custDataLst>
          </p:nvPr>
        </p:nvSpPr>
        <p:spPr bwMode="auto">
          <a:xfrm>
            <a:off x="1784350" y="2544763"/>
            <a:ext cx="2282825" cy="2468562"/>
          </a:xfrm>
          <a:prstGeom prst="rect">
            <a:avLst/>
          </a:prstGeom>
          <a:noFill/>
          <a:ln w="9525">
            <a:solidFill>
              <a:srgbClr val="0099CC"/>
            </a:solidFill>
            <a:prstDash val="lgDash"/>
            <a:miter lim="800000"/>
            <a:headEnd/>
            <a:tailEnd/>
          </a:ln>
        </p:spPr>
        <p:txBody>
          <a:bodyPr lIns="85478" tIns="42738" rIns="85478" bIns="42738">
            <a:spAutoFit/>
          </a:bodyPr>
          <a:lstStyle/>
          <a:p>
            <a:pPr>
              <a:spcBef>
                <a:spcPct val="20000"/>
              </a:spcBef>
              <a:spcAft>
                <a:spcPct val="50000"/>
              </a:spcAft>
              <a:buSzPct val="120000"/>
            </a:pPr>
            <a:endParaRPr lang="en-US" sz="1200" b="0">
              <a:solidFill>
                <a:srgbClr val="000000"/>
              </a:solidFill>
            </a:endParaRPr>
          </a:p>
          <a:p>
            <a:pPr>
              <a:spcBef>
                <a:spcPct val="20000"/>
              </a:spcBef>
              <a:spcAft>
                <a:spcPct val="50000"/>
              </a:spcAft>
              <a:buSzPct val="120000"/>
            </a:pPr>
            <a:endParaRPr lang="en-US" sz="1200" b="0">
              <a:solidFill>
                <a:srgbClr val="000000"/>
              </a:solidFill>
            </a:endParaRPr>
          </a:p>
          <a:p>
            <a:pPr>
              <a:spcBef>
                <a:spcPct val="20000"/>
              </a:spcBef>
              <a:spcAft>
                <a:spcPct val="50000"/>
              </a:spcAft>
              <a:buSzPct val="120000"/>
            </a:pPr>
            <a:endParaRPr lang="en-US" sz="1200" b="0">
              <a:solidFill>
                <a:srgbClr val="000000"/>
              </a:solidFill>
            </a:endParaRPr>
          </a:p>
          <a:p>
            <a:pPr>
              <a:spcBef>
                <a:spcPct val="20000"/>
              </a:spcBef>
              <a:spcAft>
                <a:spcPct val="50000"/>
              </a:spcAft>
              <a:buSzPct val="120000"/>
            </a:pPr>
            <a:endParaRPr lang="en-US" sz="1200" b="0">
              <a:solidFill>
                <a:srgbClr val="000000"/>
              </a:solidFill>
            </a:endParaRPr>
          </a:p>
          <a:p>
            <a:pPr>
              <a:spcBef>
                <a:spcPct val="20000"/>
              </a:spcBef>
              <a:spcAft>
                <a:spcPct val="50000"/>
              </a:spcAft>
              <a:buSzPct val="120000"/>
            </a:pPr>
            <a:endParaRPr lang="en-US" sz="1200" b="0">
              <a:solidFill>
                <a:srgbClr val="000000"/>
              </a:solidFill>
            </a:endParaRPr>
          </a:p>
          <a:p>
            <a:pPr>
              <a:spcBef>
                <a:spcPct val="20000"/>
              </a:spcBef>
              <a:spcAft>
                <a:spcPct val="50000"/>
              </a:spcAft>
              <a:buSzPct val="120000"/>
            </a:pPr>
            <a:endParaRPr lang="en-US" sz="1200" b="0">
              <a:solidFill>
                <a:srgbClr val="000000"/>
              </a:solidFill>
            </a:endParaRPr>
          </a:p>
          <a:p>
            <a:pPr>
              <a:spcBef>
                <a:spcPct val="20000"/>
              </a:spcBef>
              <a:spcAft>
                <a:spcPct val="50000"/>
              </a:spcAft>
              <a:buSzPct val="120000"/>
            </a:pPr>
            <a:endParaRPr lang="en-US" sz="1200" b="0">
              <a:solidFill>
                <a:srgbClr val="000000"/>
              </a:solidFill>
            </a:endParaRPr>
          </a:p>
          <a:p>
            <a:pPr>
              <a:spcBef>
                <a:spcPct val="20000"/>
              </a:spcBef>
              <a:spcAft>
                <a:spcPct val="50000"/>
              </a:spcAft>
              <a:buSzPct val="120000"/>
            </a:pPr>
            <a:endParaRPr lang="en-US" sz="1200" b="0">
              <a:solidFill>
                <a:srgbClr val="000000"/>
              </a:solidFill>
            </a:endParaRPr>
          </a:p>
        </p:txBody>
      </p:sp>
      <p:sp>
        <p:nvSpPr>
          <p:cNvPr id="54" name="Oval 53"/>
          <p:cNvSpPr/>
          <p:nvPr>
            <p:custDataLst>
              <p:tags r:id="rId11"/>
            </p:custDataLst>
          </p:nvPr>
        </p:nvSpPr>
        <p:spPr>
          <a:xfrm>
            <a:off x="7316788" y="1985963"/>
            <a:ext cx="615950" cy="347662"/>
          </a:xfrm>
          <a:prstGeom prst="ellipse">
            <a:avLst/>
          </a:prstGeom>
          <a:solidFill>
            <a:schemeClr val="bg1"/>
          </a:solidFill>
          <a:ln w="19050" cmpd="sng">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654" tIns="42738" rIns="33654" bIns="42738"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ct val="20000"/>
              </a:spcBef>
              <a:spcAft>
                <a:spcPct val="50000"/>
              </a:spcAft>
              <a:buSzPct val="120000"/>
              <a:defRPr/>
            </a:pPr>
            <a:r>
              <a:rPr lang="en-US" dirty="0" smtClean="0">
                <a:solidFill>
                  <a:srgbClr val="000066"/>
                </a:solidFill>
              </a:rPr>
              <a:t>758</a:t>
            </a:r>
            <a:endParaRPr lang="el-GR" dirty="0">
              <a:solidFill>
                <a:srgbClr val="000066"/>
              </a:solidFill>
            </a:endParaRPr>
          </a:p>
        </p:txBody>
      </p:sp>
      <p:sp>
        <p:nvSpPr>
          <p:cNvPr id="55" name="Oval 54"/>
          <p:cNvSpPr/>
          <p:nvPr>
            <p:custDataLst>
              <p:tags r:id="rId12"/>
            </p:custDataLst>
          </p:nvPr>
        </p:nvSpPr>
        <p:spPr>
          <a:xfrm>
            <a:off x="1009650" y="2066925"/>
            <a:ext cx="652463" cy="320675"/>
          </a:xfrm>
          <a:prstGeom prst="ellipse">
            <a:avLst/>
          </a:prstGeom>
          <a:solidFill>
            <a:schemeClr val="bg1"/>
          </a:solidFill>
          <a:ln w="19050" cmpd="sng">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654" tIns="42738" rIns="33654" bIns="42738"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ct val="20000"/>
              </a:spcBef>
              <a:spcAft>
                <a:spcPct val="50000"/>
              </a:spcAft>
              <a:buSzPct val="120000"/>
              <a:defRPr/>
            </a:pPr>
            <a:r>
              <a:rPr lang="en-US" dirty="0" smtClean="0">
                <a:solidFill>
                  <a:srgbClr val="000066"/>
                </a:solidFill>
              </a:rPr>
              <a:t>417</a:t>
            </a:r>
            <a:endParaRPr lang="el-GR" dirty="0">
              <a:solidFill>
                <a:srgbClr val="000066"/>
              </a:solidFill>
            </a:endParaRPr>
          </a:p>
        </p:txBody>
      </p:sp>
      <p:sp>
        <p:nvSpPr>
          <p:cNvPr id="172095" name="TextBox 55"/>
          <p:cNvSpPr txBox="1">
            <a:spLocks noChangeArrowheads="1"/>
          </p:cNvSpPr>
          <p:nvPr>
            <p:custDataLst>
              <p:tags r:id="rId13"/>
            </p:custDataLst>
          </p:nvPr>
        </p:nvSpPr>
        <p:spPr bwMode="auto">
          <a:xfrm>
            <a:off x="1866900" y="2211388"/>
            <a:ext cx="2206625" cy="271462"/>
          </a:xfrm>
          <a:prstGeom prst="rect">
            <a:avLst/>
          </a:prstGeom>
          <a:noFill/>
          <a:ln w="9525">
            <a:noFill/>
            <a:prstDash val="lgDash"/>
            <a:miter lim="800000"/>
            <a:headEnd/>
            <a:tailEnd/>
          </a:ln>
        </p:spPr>
        <p:txBody>
          <a:bodyPr lIns="85478" tIns="42738" rIns="85478" bIns="42738">
            <a:spAutoFit/>
          </a:bodyPr>
          <a:lstStyle/>
          <a:p>
            <a:pPr algn="ctr">
              <a:spcBef>
                <a:spcPct val="20000"/>
              </a:spcBef>
              <a:spcAft>
                <a:spcPct val="50000"/>
              </a:spcAft>
              <a:buSzPct val="120000"/>
            </a:pPr>
            <a:r>
              <a:rPr lang="el-GR" sz="1200" b="0">
                <a:solidFill>
                  <a:srgbClr val="000000"/>
                </a:solidFill>
              </a:rPr>
              <a:t>Περιβάλλον Διύλισης</a:t>
            </a:r>
          </a:p>
        </p:txBody>
      </p:sp>
      <p:sp>
        <p:nvSpPr>
          <p:cNvPr id="172096" name="TextBox 56"/>
          <p:cNvSpPr txBox="1">
            <a:spLocks noChangeArrowheads="1"/>
          </p:cNvSpPr>
          <p:nvPr>
            <p:custDataLst>
              <p:tags r:id="rId14"/>
            </p:custDataLst>
          </p:nvPr>
        </p:nvSpPr>
        <p:spPr bwMode="auto">
          <a:xfrm>
            <a:off x="4159250" y="2187575"/>
            <a:ext cx="2987675" cy="269875"/>
          </a:xfrm>
          <a:prstGeom prst="rect">
            <a:avLst/>
          </a:prstGeom>
          <a:noFill/>
          <a:ln w="9525">
            <a:noFill/>
            <a:prstDash val="lgDash"/>
            <a:miter lim="800000"/>
            <a:headEnd/>
            <a:tailEnd/>
          </a:ln>
        </p:spPr>
        <p:txBody>
          <a:bodyPr lIns="85478" tIns="42738" rIns="85478" bIns="42738">
            <a:spAutoFit/>
          </a:bodyPr>
          <a:lstStyle/>
          <a:p>
            <a:pPr algn="ctr">
              <a:spcBef>
                <a:spcPct val="20000"/>
              </a:spcBef>
              <a:spcAft>
                <a:spcPct val="50000"/>
              </a:spcAft>
              <a:buSzPct val="120000"/>
            </a:pPr>
            <a:r>
              <a:rPr lang="el-GR" sz="1200" b="0">
                <a:solidFill>
                  <a:srgbClr val="000000"/>
                </a:solidFill>
              </a:rPr>
              <a:t>Λειτουργικές επιδόσεις</a:t>
            </a:r>
          </a:p>
        </p:txBody>
      </p:sp>
      <p:sp>
        <p:nvSpPr>
          <p:cNvPr id="58" name="Text Box 8"/>
          <p:cNvSpPr txBox="1">
            <a:spLocks noChangeArrowheads="1"/>
          </p:cNvSpPr>
          <p:nvPr>
            <p:custDataLst>
              <p:tags r:id="rId15"/>
            </p:custDataLst>
          </p:nvPr>
        </p:nvSpPr>
        <p:spPr bwMode="auto">
          <a:xfrm>
            <a:off x="144463" y="4338638"/>
            <a:ext cx="881062" cy="16192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algn="r" eaLnBrk="1" hangingPunct="1">
              <a:spcBef>
                <a:spcPct val="50000"/>
              </a:spcBef>
              <a:spcAft>
                <a:spcPct val="50000"/>
              </a:spcAft>
              <a:buSzPct val="120000"/>
              <a:defRPr/>
            </a:pPr>
            <a:r>
              <a:rPr lang="el-GR" sz="1050" b="0" dirty="0">
                <a:solidFill>
                  <a:srgbClr val="000000"/>
                </a:solidFill>
                <a:cs typeface="+mn-cs"/>
              </a:rPr>
              <a:t>Πετροχημικά</a:t>
            </a:r>
            <a:endParaRPr lang="en-US" sz="1050" b="0" dirty="0">
              <a:solidFill>
                <a:srgbClr val="000000"/>
              </a:solidFill>
              <a:cs typeface="+mn-cs"/>
            </a:endParaRPr>
          </a:p>
        </p:txBody>
      </p:sp>
      <p:sp>
        <p:nvSpPr>
          <p:cNvPr id="59" name="Rectangle 58"/>
          <p:cNvSpPr/>
          <p:nvPr>
            <p:custDataLst>
              <p:tags r:id="rId16"/>
            </p:custDataLst>
          </p:nvPr>
        </p:nvSpPr>
        <p:spPr>
          <a:xfrm>
            <a:off x="17463" y="4654550"/>
            <a:ext cx="1008062" cy="571500"/>
          </a:xfrm>
          <a:prstGeom prst="rect">
            <a:avLst/>
          </a:prstGeom>
        </p:spPr>
        <p:txBody>
          <a:bodyPr lIns="85538" tIns="42769" rIns="85538" bIns="42769">
            <a:spAutoFit/>
          </a:bodyPr>
          <a:lstStyle/>
          <a:p>
            <a:pPr algn="r">
              <a:spcBef>
                <a:spcPct val="20000"/>
              </a:spcBef>
              <a:spcAft>
                <a:spcPct val="50000"/>
              </a:spcAft>
              <a:buSzPct val="120000"/>
              <a:defRPr/>
            </a:pPr>
            <a:r>
              <a:rPr lang="el-GR" sz="1050" b="0" dirty="0">
                <a:solidFill>
                  <a:srgbClr val="000000"/>
                </a:solidFill>
                <a:cs typeface="+mn-cs"/>
              </a:rPr>
              <a:t>Διύλιση, Εφοδιασμός &amp; Εμπορία</a:t>
            </a:r>
          </a:p>
        </p:txBody>
      </p:sp>
      <p:sp>
        <p:nvSpPr>
          <p:cNvPr id="60" name="Rectangle 59"/>
          <p:cNvSpPr/>
          <p:nvPr>
            <p:custDataLst>
              <p:tags r:id="rId17"/>
            </p:custDataLst>
          </p:nvPr>
        </p:nvSpPr>
        <p:spPr>
          <a:xfrm>
            <a:off x="17463" y="5326063"/>
            <a:ext cx="1008062" cy="409575"/>
          </a:xfrm>
          <a:prstGeom prst="rect">
            <a:avLst/>
          </a:prstGeom>
        </p:spPr>
        <p:txBody>
          <a:bodyPr lIns="85538" tIns="42769" rIns="85538" bIns="42769">
            <a:spAutoFit/>
          </a:bodyPr>
          <a:lstStyle/>
          <a:p>
            <a:pPr algn="r">
              <a:spcBef>
                <a:spcPct val="20000"/>
              </a:spcBef>
              <a:spcAft>
                <a:spcPct val="50000"/>
              </a:spcAft>
              <a:buSzPct val="120000"/>
              <a:defRPr/>
            </a:pPr>
            <a:r>
              <a:rPr lang="el-GR" sz="1050" b="0" dirty="0">
                <a:solidFill>
                  <a:srgbClr val="000000"/>
                </a:solidFill>
                <a:cs typeface="+mn-cs"/>
              </a:rPr>
              <a:t>Άλλα (</a:t>
            </a:r>
            <a:r>
              <a:rPr lang="el-GR" sz="1050" b="0" dirty="0" err="1">
                <a:solidFill>
                  <a:srgbClr val="000000"/>
                </a:solidFill>
                <a:cs typeface="+mn-cs"/>
              </a:rPr>
              <a:t>συμπ</a:t>
            </a:r>
            <a:r>
              <a:rPr lang="el-GR" sz="1050" b="0" dirty="0">
                <a:solidFill>
                  <a:srgbClr val="000000"/>
                </a:solidFill>
                <a:cs typeface="+mn-cs"/>
              </a:rPr>
              <a:t>. </a:t>
            </a:r>
            <a:r>
              <a:rPr lang="el-GR" sz="1050" b="0" dirty="0">
                <a:solidFill>
                  <a:srgbClr val="000000"/>
                </a:solidFill>
                <a:cs typeface="+mn-cs"/>
              </a:rPr>
              <a:t>Ε&amp;Π Υ/Α)</a:t>
            </a:r>
            <a:endParaRPr lang="en-GB" sz="1050" b="0" dirty="0">
              <a:solidFill>
                <a:srgbClr val="000000"/>
              </a:solidFill>
              <a:cs typeface="+mn-cs"/>
            </a:endParaRPr>
          </a:p>
        </p:txBody>
      </p:sp>
      <p:sp>
        <p:nvSpPr>
          <p:cNvPr id="61" name="Rectangle 60"/>
          <p:cNvSpPr/>
          <p:nvPr>
            <p:custDataLst>
              <p:tags r:id="rId18"/>
            </p:custDataLst>
          </p:nvPr>
        </p:nvSpPr>
        <p:spPr>
          <a:xfrm>
            <a:off x="-55563" y="3865563"/>
            <a:ext cx="1081088" cy="407987"/>
          </a:xfrm>
          <a:prstGeom prst="rect">
            <a:avLst/>
          </a:prstGeom>
        </p:spPr>
        <p:txBody>
          <a:bodyPr lIns="85538" tIns="42769" rIns="85538" bIns="42769">
            <a:spAutoFit/>
          </a:bodyPr>
          <a:lstStyle/>
          <a:p>
            <a:pPr algn="r">
              <a:spcBef>
                <a:spcPct val="20000"/>
              </a:spcBef>
              <a:spcAft>
                <a:spcPct val="50000"/>
              </a:spcAft>
              <a:buSzPct val="120000"/>
              <a:defRPr/>
            </a:pPr>
            <a:r>
              <a:rPr lang="el-GR" sz="1050" b="0" dirty="0">
                <a:solidFill>
                  <a:srgbClr val="000000"/>
                </a:solidFill>
                <a:cs typeface="+mn-cs"/>
              </a:rPr>
              <a:t>Λιανική</a:t>
            </a:r>
            <a:r>
              <a:rPr lang="el-GR" sz="1000" b="0" dirty="0">
                <a:solidFill>
                  <a:srgbClr val="000000"/>
                </a:solidFill>
                <a:cs typeface="+mn-cs"/>
              </a:rPr>
              <a:t> </a:t>
            </a:r>
            <a:r>
              <a:rPr lang="el-GR" sz="1050" b="0" dirty="0">
                <a:solidFill>
                  <a:srgbClr val="000000"/>
                </a:solidFill>
                <a:cs typeface="+mn-cs"/>
              </a:rPr>
              <a:t>Εμπορία</a:t>
            </a:r>
            <a:endParaRPr lang="en-GB" sz="1050" b="0" dirty="0">
              <a:solidFill>
                <a:srgbClr val="000000"/>
              </a:solidFill>
              <a:cs typeface="+mn-cs"/>
            </a:endParaRPr>
          </a:p>
        </p:txBody>
      </p:sp>
      <p:sp>
        <p:nvSpPr>
          <p:cNvPr id="63" name="Rectangle 62"/>
          <p:cNvSpPr/>
          <p:nvPr>
            <p:custDataLst>
              <p:tags r:id="rId19"/>
            </p:custDataLst>
          </p:nvPr>
        </p:nvSpPr>
        <p:spPr>
          <a:xfrm>
            <a:off x="7932738" y="4219575"/>
            <a:ext cx="1079500" cy="569913"/>
          </a:xfrm>
          <a:prstGeom prst="rect">
            <a:avLst/>
          </a:prstGeom>
        </p:spPr>
        <p:txBody>
          <a:bodyPr lIns="85538" tIns="42769" rIns="85538" bIns="42769">
            <a:spAutoFit/>
          </a:bodyPr>
          <a:lstStyle/>
          <a:p>
            <a:pPr>
              <a:spcBef>
                <a:spcPct val="20000"/>
              </a:spcBef>
              <a:spcAft>
                <a:spcPct val="50000"/>
              </a:spcAft>
              <a:buSzPct val="120000"/>
              <a:defRPr/>
            </a:pPr>
            <a:r>
              <a:rPr lang="el-GR" sz="1050" b="0" dirty="0">
                <a:solidFill>
                  <a:srgbClr val="000000"/>
                </a:solidFill>
                <a:cs typeface="+mn-cs"/>
              </a:rPr>
              <a:t>Διύλιση, Εφοδιασμός &amp; Εμπορία</a:t>
            </a:r>
          </a:p>
        </p:txBody>
      </p:sp>
      <p:sp>
        <p:nvSpPr>
          <p:cNvPr id="64" name="Rectangle 63"/>
          <p:cNvSpPr/>
          <p:nvPr>
            <p:custDataLst>
              <p:tags r:id="rId20"/>
            </p:custDataLst>
          </p:nvPr>
        </p:nvSpPr>
        <p:spPr>
          <a:xfrm>
            <a:off x="7932738" y="5314950"/>
            <a:ext cx="1004887" cy="409575"/>
          </a:xfrm>
          <a:prstGeom prst="rect">
            <a:avLst/>
          </a:prstGeom>
        </p:spPr>
        <p:txBody>
          <a:bodyPr lIns="85538" tIns="42769" rIns="85538" bIns="42769">
            <a:spAutoFit/>
          </a:bodyPr>
          <a:lstStyle/>
          <a:p>
            <a:pPr>
              <a:spcBef>
                <a:spcPct val="20000"/>
              </a:spcBef>
              <a:spcAft>
                <a:spcPct val="50000"/>
              </a:spcAft>
              <a:buSzPct val="120000"/>
              <a:defRPr/>
            </a:pPr>
            <a:r>
              <a:rPr lang="el-GR" sz="1050" b="0" dirty="0">
                <a:solidFill>
                  <a:srgbClr val="000000"/>
                </a:solidFill>
                <a:cs typeface="+mn-cs"/>
              </a:rPr>
              <a:t>Άλλα (</a:t>
            </a:r>
            <a:r>
              <a:rPr lang="el-GR" sz="1050" b="0" dirty="0" err="1">
                <a:solidFill>
                  <a:srgbClr val="000000"/>
                </a:solidFill>
                <a:cs typeface="+mn-cs"/>
              </a:rPr>
              <a:t>συμπ</a:t>
            </a:r>
            <a:r>
              <a:rPr lang="el-GR" sz="1050" b="0" dirty="0">
                <a:solidFill>
                  <a:srgbClr val="000000"/>
                </a:solidFill>
                <a:cs typeface="+mn-cs"/>
              </a:rPr>
              <a:t>. </a:t>
            </a:r>
            <a:r>
              <a:rPr lang="el-GR" sz="1050" b="0" dirty="0">
                <a:solidFill>
                  <a:srgbClr val="000000"/>
                </a:solidFill>
                <a:cs typeface="+mn-cs"/>
              </a:rPr>
              <a:t>Ε&amp;Π Υ/Α)</a:t>
            </a:r>
            <a:endParaRPr lang="en-GB" sz="1050" b="0" dirty="0">
              <a:solidFill>
                <a:srgbClr val="000000"/>
              </a:solidFill>
              <a:cs typeface="+mn-cs"/>
            </a:endParaRPr>
          </a:p>
        </p:txBody>
      </p:sp>
      <p:sp>
        <p:nvSpPr>
          <p:cNvPr id="65" name="Rectangle 64"/>
          <p:cNvSpPr/>
          <p:nvPr>
            <p:custDataLst>
              <p:tags r:id="rId21"/>
            </p:custDataLst>
          </p:nvPr>
        </p:nvSpPr>
        <p:spPr>
          <a:xfrm>
            <a:off x="7932738" y="2705100"/>
            <a:ext cx="1081087" cy="409575"/>
          </a:xfrm>
          <a:prstGeom prst="rect">
            <a:avLst/>
          </a:prstGeom>
        </p:spPr>
        <p:txBody>
          <a:bodyPr lIns="85538" tIns="42769" rIns="85538" bIns="42769">
            <a:spAutoFit/>
          </a:bodyPr>
          <a:lstStyle/>
          <a:p>
            <a:pPr>
              <a:spcBef>
                <a:spcPct val="20000"/>
              </a:spcBef>
              <a:spcAft>
                <a:spcPct val="50000"/>
              </a:spcAft>
              <a:buSzPct val="120000"/>
              <a:defRPr/>
            </a:pPr>
            <a:r>
              <a:rPr lang="el-GR" sz="1050" b="0" dirty="0">
                <a:solidFill>
                  <a:srgbClr val="000000"/>
                </a:solidFill>
                <a:cs typeface="+mn-cs"/>
              </a:rPr>
              <a:t>Λιανική Εμπορία</a:t>
            </a:r>
            <a:endParaRPr lang="en-GB" sz="1050" b="0" dirty="0">
              <a:solidFill>
                <a:srgbClr val="000000"/>
              </a:solidFill>
              <a:cs typeface="+mn-cs"/>
            </a:endParaRPr>
          </a:p>
        </p:txBody>
      </p:sp>
      <p:sp>
        <p:nvSpPr>
          <p:cNvPr id="66" name="Text Box 8"/>
          <p:cNvSpPr txBox="1">
            <a:spLocks noChangeArrowheads="1"/>
          </p:cNvSpPr>
          <p:nvPr>
            <p:custDataLst>
              <p:tags r:id="rId22"/>
            </p:custDataLst>
          </p:nvPr>
        </p:nvSpPr>
        <p:spPr bwMode="auto">
          <a:xfrm>
            <a:off x="1096963" y="5980113"/>
            <a:ext cx="420687" cy="269875"/>
          </a:xfrm>
          <a:prstGeom prst="rect">
            <a:avLst/>
          </a:prstGeom>
          <a:solidFill>
            <a:schemeClr val="bg1"/>
          </a:solidFill>
          <a:ln>
            <a:noFill/>
          </a:ln>
          <a:effectLst/>
          <a:extLst/>
        </p:spPr>
        <p:txBody>
          <a:bodyPr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135044" indent="-133559" algn="ctr" defTabSz="836974" eaLnBrk="1" fontAlgn="auto" hangingPunct="1">
              <a:spcBef>
                <a:spcPct val="50000"/>
              </a:spcBef>
              <a:spcAft>
                <a:spcPts val="0"/>
              </a:spcAft>
              <a:defRPr/>
            </a:pPr>
            <a:r>
              <a:rPr lang="el-GR" b="0" kern="0" dirty="0">
                <a:solidFill>
                  <a:srgbClr val="000000"/>
                </a:solidFill>
                <a:cs typeface="+mn-cs"/>
              </a:rPr>
              <a:t>2014</a:t>
            </a:r>
            <a:endParaRPr lang="en-US" b="0" kern="0" dirty="0">
              <a:solidFill>
                <a:srgbClr val="000000"/>
              </a:solidFill>
              <a:cs typeface="+mn-cs"/>
            </a:endParaRPr>
          </a:p>
        </p:txBody>
      </p:sp>
      <p:sp>
        <p:nvSpPr>
          <p:cNvPr id="67" name="Text Box 8"/>
          <p:cNvSpPr txBox="1">
            <a:spLocks noChangeArrowheads="1"/>
          </p:cNvSpPr>
          <p:nvPr>
            <p:custDataLst>
              <p:tags r:id="rId23"/>
            </p:custDataLst>
          </p:nvPr>
        </p:nvSpPr>
        <p:spPr bwMode="auto">
          <a:xfrm>
            <a:off x="1704975" y="5907088"/>
            <a:ext cx="873125" cy="539750"/>
          </a:xfrm>
          <a:prstGeom prst="rect">
            <a:avLst/>
          </a:prstGeom>
          <a:solidFill>
            <a:schemeClr val="bg1"/>
          </a:solidFill>
          <a:ln>
            <a:noFill/>
          </a:ln>
          <a:effectLst/>
          <a:extLst/>
        </p:spPr>
        <p:txBody>
          <a:bodyPr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a:solidFill>
                  <a:srgbClr val="000000"/>
                </a:solidFill>
                <a:cs typeface="+mn-cs"/>
              </a:rPr>
              <a:t>Περιθώρια Διύλισης</a:t>
            </a:r>
          </a:p>
          <a:p>
            <a:pPr marL="0" indent="1486" algn="ctr" defTabSz="836974" eaLnBrk="1" fontAlgn="auto" hangingPunct="1">
              <a:spcBef>
                <a:spcPct val="50000"/>
              </a:spcBef>
              <a:spcAft>
                <a:spcPts val="0"/>
              </a:spcAft>
              <a:defRPr/>
            </a:pPr>
            <a:endParaRPr lang="el-GR" sz="1000" b="0" kern="0" dirty="0">
              <a:solidFill>
                <a:srgbClr val="000000"/>
              </a:solidFill>
              <a:cs typeface="+mn-cs"/>
            </a:endParaRPr>
          </a:p>
        </p:txBody>
      </p:sp>
      <p:sp>
        <p:nvSpPr>
          <p:cNvPr id="68" name="Text Box 8"/>
          <p:cNvSpPr txBox="1">
            <a:spLocks noChangeArrowheads="1"/>
          </p:cNvSpPr>
          <p:nvPr>
            <p:custDataLst>
              <p:tags r:id="rId24"/>
            </p:custDataLst>
          </p:nvPr>
        </p:nvSpPr>
        <p:spPr bwMode="auto">
          <a:xfrm>
            <a:off x="7413625" y="5937250"/>
            <a:ext cx="422275" cy="461963"/>
          </a:xfrm>
          <a:prstGeom prst="rect">
            <a:avLst/>
          </a:prstGeom>
          <a:solidFill>
            <a:schemeClr val="bg1"/>
          </a:solidFill>
          <a:ln>
            <a:noFill/>
          </a:ln>
          <a:effectLst/>
          <a:extLst/>
        </p:spPr>
        <p:txBody>
          <a:bodyPr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135044" indent="-133559" algn="ctr" defTabSz="836974" eaLnBrk="1" fontAlgn="auto" hangingPunct="1">
              <a:spcBef>
                <a:spcPct val="50000"/>
              </a:spcBef>
              <a:spcAft>
                <a:spcPts val="0"/>
              </a:spcAft>
              <a:defRPr/>
            </a:pPr>
            <a:r>
              <a:rPr lang="el-GR" b="0" kern="0" dirty="0">
                <a:solidFill>
                  <a:srgbClr val="000000"/>
                </a:solidFill>
                <a:cs typeface="+mn-cs"/>
              </a:rPr>
              <a:t>2015</a:t>
            </a:r>
          </a:p>
          <a:p>
            <a:pPr marL="135044" indent="-133559" algn="ctr" defTabSz="836974" eaLnBrk="1" fontAlgn="auto" hangingPunct="1">
              <a:spcBef>
                <a:spcPct val="50000"/>
              </a:spcBef>
              <a:spcAft>
                <a:spcPts val="0"/>
              </a:spcAft>
              <a:defRPr/>
            </a:pPr>
            <a:endParaRPr lang="en-US" b="0" kern="0" dirty="0">
              <a:solidFill>
                <a:srgbClr val="000000"/>
              </a:solidFill>
              <a:cs typeface="+mn-cs"/>
            </a:endParaRPr>
          </a:p>
        </p:txBody>
      </p:sp>
      <p:sp>
        <p:nvSpPr>
          <p:cNvPr id="70" name="Text Box 8"/>
          <p:cNvSpPr txBox="1">
            <a:spLocks noChangeArrowheads="1"/>
          </p:cNvSpPr>
          <p:nvPr>
            <p:custDataLst>
              <p:tags r:id="rId25"/>
            </p:custDataLst>
          </p:nvPr>
        </p:nvSpPr>
        <p:spPr bwMode="auto">
          <a:xfrm>
            <a:off x="5656263" y="5973763"/>
            <a:ext cx="874712" cy="538162"/>
          </a:xfrm>
          <a:prstGeom prst="rect">
            <a:avLst/>
          </a:prstGeom>
          <a:solidFill>
            <a:schemeClr val="bg1"/>
          </a:solidFill>
          <a:ln>
            <a:noFill/>
          </a:ln>
          <a:effectLst/>
          <a:extLst/>
        </p:spPr>
        <p:txBody>
          <a:bodyPr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a:solidFill>
                  <a:srgbClr val="000000"/>
                </a:solidFill>
                <a:cs typeface="+mn-cs"/>
              </a:rPr>
              <a:t>Εφοδιασμός Διυλιστηρίων</a:t>
            </a:r>
          </a:p>
          <a:p>
            <a:pPr marL="0" indent="1486" algn="ctr" defTabSz="836974" eaLnBrk="1" fontAlgn="auto" hangingPunct="1">
              <a:spcBef>
                <a:spcPct val="50000"/>
              </a:spcBef>
              <a:spcAft>
                <a:spcPts val="0"/>
              </a:spcAft>
              <a:defRPr/>
            </a:pPr>
            <a:endParaRPr lang="el-GR" sz="1000" b="0" kern="0" dirty="0">
              <a:solidFill>
                <a:srgbClr val="000000"/>
              </a:solidFill>
              <a:cs typeface="+mn-cs"/>
            </a:endParaRPr>
          </a:p>
        </p:txBody>
      </p:sp>
      <p:sp>
        <p:nvSpPr>
          <p:cNvPr id="30" name="Text Box 8"/>
          <p:cNvSpPr txBox="1">
            <a:spLocks noChangeArrowheads="1"/>
          </p:cNvSpPr>
          <p:nvPr>
            <p:custDataLst>
              <p:tags r:id="rId26"/>
            </p:custDataLst>
          </p:nvPr>
        </p:nvSpPr>
        <p:spPr bwMode="auto">
          <a:xfrm>
            <a:off x="4038600" y="5899150"/>
            <a:ext cx="874713" cy="538163"/>
          </a:xfrm>
          <a:prstGeom prst="rect">
            <a:avLst/>
          </a:prstGeom>
          <a:solidFill>
            <a:schemeClr val="bg1"/>
          </a:solidFill>
          <a:ln>
            <a:noFill/>
          </a:ln>
          <a:effectLst/>
          <a:extLst/>
        </p:spPr>
        <p:txBody>
          <a:bodyPr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smtClean="0">
                <a:solidFill>
                  <a:srgbClr val="000000"/>
                </a:solidFill>
                <a:cs typeface="+mn-cs"/>
              </a:rPr>
              <a:t>Εργασίες Συντήρησης</a:t>
            </a:r>
            <a:endParaRPr lang="el-GR" sz="1000" b="0" kern="0" dirty="0">
              <a:solidFill>
                <a:srgbClr val="000000"/>
              </a:solidFill>
              <a:cs typeface="+mn-cs"/>
            </a:endParaRPr>
          </a:p>
          <a:p>
            <a:pPr marL="0" indent="1486" algn="ctr" defTabSz="836974" eaLnBrk="1" fontAlgn="auto" hangingPunct="1">
              <a:spcBef>
                <a:spcPct val="50000"/>
              </a:spcBef>
              <a:spcAft>
                <a:spcPts val="0"/>
              </a:spcAft>
              <a:defRPr/>
            </a:pPr>
            <a:endParaRPr lang="el-GR" sz="1000" b="0" kern="0" dirty="0">
              <a:solidFill>
                <a:srgbClr val="000000"/>
              </a:solidFill>
              <a:cs typeface="+mn-cs"/>
            </a:endParaRPr>
          </a:p>
        </p:txBody>
      </p:sp>
      <p:sp>
        <p:nvSpPr>
          <p:cNvPr id="31" name="Text Box 8"/>
          <p:cNvSpPr txBox="1">
            <a:spLocks noChangeArrowheads="1"/>
          </p:cNvSpPr>
          <p:nvPr>
            <p:custDataLst>
              <p:tags r:id="rId27"/>
            </p:custDataLst>
          </p:nvPr>
        </p:nvSpPr>
        <p:spPr bwMode="auto">
          <a:xfrm>
            <a:off x="3328988" y="5826125"/>
            <a:ext cx="719137" cy="847725"/>
          </a:xfrm>
          <a:prstGeom prst="rect">
            <a:avLst/>
          </a:prstGeom>
          <a:solidFill>
            <a:schemeClr val="bg1"/>
          </a:solidFill>
          <a:ln>
            <a:noFill/>
          </a:ln>
          <a:effectLst/>
          <a:extLst/>
        </p:spPr>
        <p:txBody>
          <a:bodyPr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smtClean="0">
                <a:solidFill>
                  <a:srgbClr val="000000"/>
                </a:solidFill>
                <a:cs typeface="+mn-cs"/>
              </a:rPr>
              <a:t>Ελληνική Κρίση (</a:t>
            </a:r>
            <a:r>
              <a:rPr lang="en-GB" sz="1000" b="0" kern="0" dirty="0" smtClean="0">
                <a:solidFill>
                  <a:srgbClr val="000000"/>
                </a:solidFill>
                <a:cs typeface="+mn-cs"/>
              </a:rPr>
              <a:t>capital controls)</a:t>
            </a:r>
            <a:endParaRPr lang="el-GR" sz="1000" b="0" kern="0" dirty="0">
              <a:solidFill>
                <a:srgbClr val="000000"/>
              </a:solidFill>
              <a:cs typeface="+mn-cs"/>
            </a:endParaRPr>
          </a:p>
          <a:p>
            <a:pPr marL="0" indent="1486" algn="ctr" defTabSz="836974" eaLnBrk="1" fontAlgn="auto" hangingPunct="1">
              <a:spcBef>
                <a:spcPct val="50000"/>
              </a:spcBef>
              <a:spcAft>
                <a:spcPts val="0"/>
              </a:spcAft>
              <a:defRPr/>
            </a:pPr>
            <a:endParaRPr lang="el-GR" sz="1000" b="0" kern="0" dirty="0">
              <a:solidFill>
                <a:srgbClr val="000000"/>
              </a:solidFill>
              <a:cs typeface="+mn-cs"/>
            </a:endParaRPr>
          </a:p>
        </p:txBody>
      </p:sp>
      <p:sp>
        <p:nvSpPr>
          <p:cNvPr id="32" name="Text Box 8"/>
          <p:cNvSpPr txBox="1">
            <a:spLocks noChangeArrowheads="1"/>
          </p:cNvSpPr>
          <p:nvPr>
            <p:custDataLst>
              <p:tags r:id="rId28"/>
            </p:custDataLst>
          </p:nvPr>
        </p:nvSpPr>
        <p:spPr bwMode="auto">
          <a:xfrm>
            <a:off x="6518275" y="5954713"/>
            <a:ext cx="657225" cy="465137"/>
          </a:xfrm>
          <a:prstGeom prst="rect">
            <a:avLst/>
          </a:prstGeom>
          <a:solidFill>
            <a:schemeClr val="bg1"/>
          </a:solidFill>
          <a:ln>
            <a:noFill/>
          </a:ln>
          <a:effectLst/>
          <a:extLst/>
        </p:spPr>
        <p:txBody>
          <a:bodyPr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smtClean="0">
                <a:solidFill>
                  <a:srgbClr val="000000"/>
                </a:solidFill>
                <a:cs typeface="+mn-cs"/>
              </a:rPr>
              <a:t>Άλλα</a:t>
            </a:r>
            <a:endParaRPr lang="el-GR" sz="1000" b="0" kern="0" dirty="0">
              <a:solidFill>
                <a:srgbClr val="000000"/>
              </a:solidFill>
              <a:cs typeface="+mn-cs"/>
            </a:endParaRPr>
          </a:p>
          <a:p>
            <a:pPr marL="0" indent="1486" algn="ctr" defTabSz="836974" eaLnBrk="1" fontAlgn="auto" hangingPunct="1">
              <a:spcBef>
                <a:spcPct val="50000"/>
              </a:spcBef>
              <a:spcAft>
                <a:spcPts val="0"/>
              </a:spcAft>
              <a:defRPr/>
            </a:pPr>
            <a:endParaRPr lang="el-GR" sz="1000" b="0" kern="0" dirty="0">
              <a:solidFill>
                <a:srgbClr val="000000"/>
              </a:solidFill>
              <a:cs typeface="+mn-cs"/>
            </a:endParaRPr>
          </a:p>
        </p:txBody>
      </p:sp>
      <p:sp>
        <p:nvSpPr>
          <p:cNvPr id="172111" name="TextBox 1"/>
          <p:cNvSpPr txBox="1">
            <a:spLocks noChangeArrowheads="1"/>
          </p:cNvSpPr>
          <p:nvPr/>
        </p:nvSpPr>
        <p:spPr bwMode="auto">
          <a:xfrm>
            <a:off x="4856163" y="5937250"/>
            <a:ext cx="849312" cy="400050"/>
          </a:xfrm>
          <a:prstGeom prst="rect">
            <a:avLst/>
          </a:prstGeom>
          <a:solidFill>
            <a:schemeClr val="bg1"/>
          </a:solidFill>
          <a:ln w="9525">
            <a:noFill/>
            <a:miter lim="800000"/>
            <a:headEnd/>
            <a:tailEnd/>
          </a:ln>
        </p:spPr>
        <p:txBody>
          <a:bodyPr rIns="0">
            <a:spAutoFit/>
          </a:bodyPr>
          <a:lstStyle/>
          <a:p>
            <a:r>
              <a:rPr lang="el-GR" sz="1000" b="0">
                <a:solidFill>
                  <a:schemeClr val="tx1"/>
                </a:solidFill>
              </a:rPr>
              <a:t>Αξιοποίηση διυλιστηρίων</a:t>
            </a:r>
            <a:endParaRPr lang="en-US" sz="1000" b="0">
              <a:solidFill>
                <a:schemeClr val="tx1"/>
              </a:solidFill>
            </a:endParaRPr>
          </a:p>
        </p:txBody>
      </p:sp>
      <p:sp>
        <p:nvSpPr>
          <p:cNvPr id="34" name="Rectangle 33"/>
          <p:cNvSpPr/>
          <p:nvPr>
            <p:custDataLst>
              <p:tags r:id="rId29"/>
            </p:custDataLst>
          </p:nvPr>
        </p:nvSpPr>
        <p:spPr>
          <a:xfrm>
            <a:off x="7932738" y="3062288"/>
            <a:ext cx="1081087" cy="247650"/>
          </a:xfrm>
          <a:prstGeom prst="rect">
            <a:avLst/>
          </a:prstGeom>
        </p:spPr>
        <p:txBody>
          <a:bodyPr lIns="85538" tIns="42769" rIns="85538" bIns="42769">
            <a:spAutoFit/>
          </a:bodyPr>
          <a:lstStyle/>
          <a:p>
            <a:pPr>
              <a:spcBef>
                <a:spcPct val="20000"/>
              </a:spcBef>
              <a:spcAft>
                <a:spcPct val="50000"/>
              </a:spcAft>
              <a:buSzPct val="120000"/>
              <a:defRPr/>
            </a:pPr>
            <a:r>
              <a:rPr lang="el-GR" sz="1050" b="0" dirty="0">
                <a:solidFill>
                  <a:srgbClr val="000000"/>
                </a:solidFill>
                <a:cs typeface="+mn-cs"/>
              </a:rPr>
              <a:t>Πετροχημικά</a:t>
            </a:r>
            <a:endParaRPr lang="en-GB" sz="1050" b="0" dirty="0">
              <a:solidFill>
                <a:srgbClr val="000000"/>
              </a:solidFill>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Slide Number Placeholder 4"/>
          <p:cNvSpPr>
            <a:spLocks noGrp="1"/>
          </p:cNvSpPr>
          <p:nvPr>
            <p:ph type="sldNum" sz="quarter" idx="10"/>
          </p:nvPr>
        </p:nvSpPr>
        <p:spPr>
          <a:noFill/>
          <a:ln>
            <a:miter lim="800000"/>
            <a:headEnd/>
            <a:tailEnd/>
          </a:ln>
        </p:spPr>
        <p:txBody>
          <a:bodyPr/>
          <a:lstStyle/>
          <a:p>
            <a:pPr defTabSz="893763"/>
            <a:fld id="{FEE469E3-489A-4461-8CBE-8FF1513F4A6D}" type="slidenum">
              <a:rPr lang="en-US" smtClean="0">
                <a:cs typeface="Arial" charset="0"/>
              </a:rPr>
              <a:pPr defTabSz="893763"/>
              <a:t>12</a:t>
            </a:fld>
            <a:endParaRPr lang="en-US" smtClean="0">
              <a:cs typeface="Arial" charset="0"/>
            </a:endParaRPr>
          </a:p>
        </p:txBody>
      </p:sp>
      <p:sp>
        <p:nvSpPr>
          <p:cNvPr id="300034" name="Rectangle 4"/>
          <p:cNvSpPr>
            <a:spLocks noGrp="1" noChangeArrowheads="1"/>
          </p:cNvSpPr>
          <p:nvPr>
            <p:ph type="title"/>
          </p:nvPr>
        </p:nvSpPr>
        <p:spPr>
          <a:xfrm>
            <a:off x="119063" y="230188"/>
            <a:ext cx="8618537" cy="646112"/>
          </a:xfrm>
        </p:spPr>
        <p:txBody>
          <a:bodyPr/>
          <a:lstStyle/>
          <a:p>
            <a:r>
              <a:rPr lang="el-GR" sz="2200" smtClean="0">
                <a:solidFill>
                  <a:srgbClr val="003882"/>
                </a:solidFill>
              </a:rPr>
              <a:t>ΑΠΟΤΕΛΕΣΜΑΤΑ 2015</a:t>
            </a:r>
            <a:r>
              <a:rPr lang="en-US" sz="2200" smtClean="0">
                <a:solidFill>
                  <a:srgbClr val="003882"/>
                </a:solidFill>
              </a:rPr>
              <a:t>: </a:t>
            </a:r>
            <a:r>
              <a:rPr lang="el-GR" sz="2200" smtClean="0">
                <a:solidFill>
                  <a:srgbClr val="003882"/>
                </a:solidFill>
              </a:rPr>
              <a:t>ΔΙΥΛΙΣΗ, ΕΦΟΔΙΑΣΜΟΣ &amp; ΕΜΠΟΡΙΑ</a:t>
            </a:r>
            <a:r>
              <a:rPr lang="el-GR" sz="2000" smtClean="0">
                <a:solidFill>
                  <a:srgbClr val="003882"/>
                </a:solidFill>
              </a:rPr>
              <a:t/>
            </a:r>
            <a:br>
              <a:rPr lang="el-GR" sz="2000" smtClean="0">
                <a:solidFill>
                  <a:srgbClr val="003882"/>
                </a:solidFill>
              </a:rPr>
            </a:br>
            <a:r>
              <a:rPr lang="el-GR" sz="2000" smtClean="0">
                <a:solidFill>
                  <a:schemeClr val="folHlink"/>
                </a:solidFill>
              </a:rPr>
              <a:t>Αξιοποίηση περιβάλλοντος διύλισης</a:t>
            </a:r>
          </a:p>
        </p:txBody>
      </p:sp>
      <p:sp>
        <p:nvSpPr>
          <p:cNvPr id="300035" name="Text Box 11"/>
          <p:cNvSpPr txBox="1">
            <a:spLocks noChangeArrowheads="1"/>
          </p:cNvSpPr>
          <p:nvPr/>
        </p:nvSpPr>
        <p:spPr bwMode="auto">
          <a:xfrm>
            <a:off x="160338" y="6386513"/>
            <a:ext cx="6200775" cy="230187"/>
          </a:xfrm>
          <a:prstGeom prst="rect">
            <a:avLst/>
          </a:prstGeom>
          <a:noFill/>
          <a:ln w="9525">
            <a:noFill/>
            <a:miter lim="800000"/>
            <a:headEnd/>
            <a:tailEnd/>
          </a:ln>
        </p:spPr>
        <p:txBody>
          <a:bodyPr lIns="91336" tIns="45668" rIns="91336" bIns="45668">
            <a:spAutoFit/>
          </a:bodyPr>
          <a:lstStyle/>
          <a:p>
            <a:pPr marL="455613" indent="-455613"/>
            <a:r>
              <a:rPr lang="el-GR" sz="900" b="0" i="1">
                <a:solidFill>
                  <a:schemeClr val="tx1"/>
                </a:solidFill>
              </a:rPr>
              <a:t>(*)     Εξαιρούνται αποτελέσματα από επίδραση αποθεμάτων και άλλα μη λειτουργικά στοιχεία</a:t>
            </a:r>
          </a:p>
        </p:txBody>
      </p:sp>
      <p:sp>
        <p:nvSpPr>
          <p:cNvPr id="300036" name="Rectangle 2"/>
          <p:cNvSpPr txBox="1">
            <a:spLocks noChangeArrowheads="1"/>
          </p:cNvSpPr>
          <p:nvPr/>
        </p:nvSpPr>
        <p:spPr bwMode="auto">
          <a:xfrm>
            <a:off x="447675" y="2497138"/>
            <a:ext cx="7920038" cy="3630612"/>
          </a:xfrm>
          <a:prstGeom prst="rect">
            <a:avLst/>
          </a:prstGeom>
          <a:noFill/>
          <a:ln w="9525">
            <a:noFill/>
            <a:miter lim="800000"/>
            <a:headEnd/>
            <a:tailEnd/>
          </a:ln>
        </p:spPr>
        <p:txBody>
          <a:bodyPr lIns="0" tIns="0" rIns="0" bIns="0">
            <a:spAutoFit/>
          </a:bodyPr>
          <a:lstStyle/>
          <a:p>
            <a:pPr marL="355600" lvl="1" indent="-176213" algn="just" defTabSz="893763">
              <a:lnSpc>
                <a:spcPct val="150000"/>
              </a:lnSpc>
              <a:spcBef>
                <a:spcPts val="1200"/>
              </a:spcBef>
              <a:buSzPct val="120000"/>
              <a:buFontTx/>
              <a:buChar char="•"/>
            </a:pPr>
            <a:r>
              <a:rPr lang="el-GR" sz="1800" b="0">
                <a:solidFill>
                  <a:schemeClr val="tx1"/>
                </a:solidFill>
              </a:rPr>
              <a:t>Θετικές λειτουργικές επιδόσεις σε όλα τα διυλιστήρια Ομίλου με αυξημένο βαθμό απασχόλησης και υψηλότερη απόδοση έναντι ενδεικτικών περιθωρίων, παρά το εκτεταμένο πρόγραμμα συντήρησης</a:t>
            </a:r>
          </a:p>
          <a:p>
            <a:pPr marL="355600" lvl="1" indent="-176213" algn="just" defTabSz="893763">
              <a:lnSpc>
                <a:spcPct val="150000"/>
              </a:lnSpc>
              <a:spcBef>
                <a:spcPts val="1200"/>
              </a:spcBef>
              <a:buSzPct val="120000"/>
              <a:buFontTx/>
              <a:buChar char="•"/>
            </a:pPr>
            <a:r>
              <a:rPr lang="el-GR" sz="1800" b="0">
                <a:solidFill>
                  <a:schemeClr val="tx1"/>
                </a:solidFill>
              </a:rPr>
              <a:t>Εκμετάλλευση ευκαιριών για αριστοποίηση εφοδιασμού (διεύρυνση επιλογής αργών, πράξεις </a:t>
            </a:r>
            <a:r>
              <a:rPr lang="en-GB" sz="1800" b="0">
                <a:solidFill>
                  <a:schemeClr val="tx1"/>
                </a:solidFill>
              </a:rPr>
              <a:t>contango)</a:t>
            </a:r>
            <a:r>
              <a:rPr lang="el-GR" sz="1800" b="0">
                <a:solidFill>
                  <a:schemeClr val="tx1"/>
                </a:solidFill>
              </a:rPr>
              <a:t> </a:t>
            </a:r>
          </a:p>
          <a:p>
            <a:pPr marL="355600" lvl="1" indent="-176213" algn="just" defTabSz="893763">
              <a:lnSpc>
                <a:spcPct val="150000"/>
              </a:lnSpc>
              <a:spcBef>
                <a:spcPts val="1200"/>
              </a:spcBef>
              <a:buSzPct val="120000"/>
              <a:buFontTx/>
              <a:buChar char="•"/>
            </a:pPr>
            <a:r>
              <a:rPr lang="el-GR" sz="1800" b="0">
                <a:solidFill>
                  <a:schemeClr val="tx1"/>
                </a:solidFill>
              </a:rPr>
              <a:t>Αύξηση παραγωγής και πωλήσεων στα 14,2 εκ. τόνους, με τις εξαγωγές να ξεπερνούν το </a:t>
            </a:r>
            <a:r>
              <a:rPr lang="en-GB" sz="1800" b="0">
                <a:solidFill>
                  <a:schemeClr val="tx1"/>
                </a:solidFill>
              </a:rPr>
              <a:t>50</a:t>
            </a:r>
            <a:r>
              <a:rPr lang="el-GR" sz="1800" b="0">
                <a:solidFill>
                  <a:schemeClr val="tx1"/>
                </a:solidFill>
              </a:rPr>
              <a:t>% των συνολικών πωλήσεων, αναδεικνύοντας την έμφαση στην εξωστρέφεια</a:t>
            </a:r>
          </a:p>
        </p:txBody>
      </p:sp>
      <p:cxnSp>
        <p:nvCxnSpPr>
          <p:cNvPr id="8" name="Straight Connector 7"/>
          <p:cNvCxnSpPr/>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300038" name="Picture 95" descr="elpengri"/>
          <p:cNvPicPr>
            <a:picLocks noChangeAspect="1" noChangeArrowheads="1"/>
          </p:cNvPicPr>
          <p:nvPr/>
        </p:nvPicPr>
        <p:blipFill>
          <a:blip r:embed="rId2"/>
          <a:srcRect/>
          <a:stretch>
            <a:fillRect/>
          </a:stretch>
        </p:blipFill>
        <p:spPr bwMode="auto">
          <a:xfrm>
            <a:off x="7681913" y="6424613"/>
            <a:ext cx="841375" cy="257175"/>
          </a:xfrm>
          <a:prstGeom prst="rect">
            <a:avLst/>
          </a:prstGeom>
          <a:noFill/>
          <a:ln w="9525">
            <a:noFill/>
            <a:miter lim="800000"/>
            <a:headEnd/>
            <a:tailEnd/>
          </a:ln>
        </p:spPr>
      </p:pic>
      <p:graphicFrame>
        <p:nvGraphicFramePr>
          <p:cNvPr id="10" name="Table 9"/>
          <p:cNvGraphicFramePr>
            <a:graphicFrameLocks noGrp="1"/>
          </p:cNvGraphicFramePr>
          <p:nvPr/>
        </p:nvGraphicFramePr>
        <p:xfrm>
          <a:off x="1671638" y="1344613"/>
          <a:ext cx="6010275" cy="690562"/>
        </p:xfrm>
        <a:graphic>
          <a:graphicData uri="http://schemas.openxmlformats.org/drawingml/2006/table">
            <a:tbl>
              <a:tblPr>
                <a:tableStyleId>{9D7B26C5-4107-4FEC-AEDC-1716B250A1EF}</a:tableStyleId>
              </a:tblPr>
              <a:tblGrid>
                <a:gridCol w="2232248"/>
                <a:gridCol w="2232248"/>
                <a:gridCol w="792088"/>
                <a:gridCol w="752922"/>
              </a:tblGrid>
              <a:tr h="335280">
                <a:tc>
                  <a:txBody>
                    <a:bodyPr/>
                    <a:lstStyle/>
                    <a:p>
                      <a:pPr algn="l"/>
                      <a:r>
                        <a:rPr lang="el-GR" sz="1400" i="1" dirty="0" smtClean="0"/>
                        <a:t>Σε</a:t>
                      </a:r>
                      <a:r>
                        <a:rPr lang="el-GR" sz="1400" i="1" baseline="0" dirty="0" smtClean="0"/>
                        <a:t> εκατ. ευρώ</a:t>
                      </a:r>
                      <a:endParaRPr lang="el-GR" sz="1600" i="1" dirty="0"/>
                    </a:p>
                  </a:txBody>
                  <a:tcPr anchor="b">
                    <a:lnB w="12700" cap="flat" cmpd="sng" algn="ctr">
                      <a:solidFill>
                        <a:schemeClr val="tx1"/>
                      </a:solidFill>
                      <a:prstDash val="solid"/>
                      <a:round/>
                      <a:headEnd type="none" w="med" len="med"/>
                      <a:tailEnd type="none" w="med" len="med"/>
                    </a:lnB>
                  </a:tcPr>
                </a:tc>
                <a:tc>
                  <a:txBody>
                    <a:bodyPr/>
                    <a:lstStyle/>
                    <a:p>
                      <a:pPr algn="r"/>
                      <a:r>
                        <a:rPr lang="el-GR" sz="1600" b="1" dirty="0" smtClean="0"/>
                        <a:t>2015</a:t>
                      </a:r>
                      <a:endParaRPr lang="el-GR" sz="1600" b="1" dirty="0"/>
                    </a:p>
                  </a:txBody>
                  <a:tcPr>
                    <a:lnB w="12700" cap="flat" cmpd="sng" algn="ctr">
                      <a:solidFill>
                        <a:schemeClr val="tx1"/>
                      </a:solidFill>
                      <a:prstDash val="solid"/>
                      <a:round/>
                      <a:headEnd type="none" w="med" len="med"/>
                      <a:tailEnd type="none" w="med" len="med"/>
                    </a:lnB>
                  </a:tcPr>
                </a:tc>
                <a:tc>
                  <a:txBody>
                    <a:bodyPr/>
                    <a:lstStyle/>
                    <a:p>
                      <a:pPr algn="r"/>
                      <a:r>
                        <a:rPr lang="el-GR" sz="1600" dirty="0" smtClean="0"/>
                        <a:t>2014</a:t>
                      </a:r>
                      <a:endParaRPr lang="el-GR" sz="1600" dirty="0"/>
                    </a:p>
                  </a:txBody>
                  <a:tcPr>
                    <a:lnB w="12700" cap="flat" cmpd="sng" algn="ctr">
                      <a:solidFill>
                        <a:schemeClr val="tx1"/>
                      </a:solidFill>
                      <a:prstDash val="solid"/>
                      <a:round/>
                      <a:headEnd type="none" w="med" len="med"/>
                      <a:tailEnd type="none" w="med" len="med"/>
                    </a:lnB>
                  </a:tcPr>
                </a:tc>
                <a:tc>
                  <a:txBody>
                    <a:bodyPr/>
                    <a:lstStyle/>
                    <a:p>
                      <a:pPr algn="r"/>
                      <a:r>
                        <a:rPr lang="el-GR" sz="1400" i="1" dirty="0" smtClean="0"/>
                        <a:t>Δ%</a:t>
                      </a:r>
                      <a:endParaRPr lang="el-GR" sz="1400" i="1" dirty="0"/>
                    </a:p>
                  </a:txBody>
                  <a:tcPr>
                    <a:lnB w="12700" cap="flat" cmpd="sng" algn="ctr">
                      <a:solidFill>
                        <a:schemeClr val="tx1"/>
                      </a:solidFill>
                      <a:prstDash val="solid"/>
                      <a:round/>
                      <a:headEnd type="none" w="med" len="med"/>
                      <a:tailEnd type="none" w="med" len="med"/>
                    </a:lnB>
                  </a:tcPr>
                </a:tc>
              </a:tr>
              <a:tr h="355000">
                <a:tc>
                  <a:txBody>
                    <a:bodyPr/>
                    <a:lstStyle/>
                    <a:p>
                      <a:pPr algn="l"/>
                      <a:r>
                        <a:rPr lang="el-GR" sz="1600" b="1" dirty="0" smtClean="0"/>
                        <a:t>Συγκρίσιμο</a:t>
                      </a:r>
                      <a:r>
                        <a:rPr lang="el-GR" sz="1600" b="1" baseline="0" dirty="0" smtClean="0"/>
                        <a:t> </a:t>
                      </a:r>
                      <a:r>
                        <a:rPr lang="en-GB" sz="1600" b="1" baseline="0" dirty="0" smtClean="0"/>
                        <a:t>EBITDA*</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b="1" dirty="0" smtClean="0"/>
                        <a:t>561</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dirty="0" smtClean="0"/>
                        <a:t>253</a:t>
                      </a:r>
                      <a:endParaRPr lang="el-GR" sz="1600" dirty="0"/>
                    </a:p>
                  </a:txBody>
                  <a:tcPr>
                    <a:lnT w="12700" cap="flat" cmpd="sng" algn="ctr">
                      <a:solidFill>
                        <a:schemeClr val="tx1"/>
                      </a:solidFill>
                      <a:prstDash val="solid"/>
                      <a:round/>
                      <a:headEnd type="none" w="med" len="med"/>
                      <a:tailEnd type="none" w="med" len="med"/>
                    </a:lnT>
                  </a:tcPr>
                </a:tc>
                <a:tc>
                  <a:txBody>
                    <a:bodyPr/>
                    <a:lstStyle/>
                    <a:p>
                      <a:pPr algn="r"/>
                      <a:r>
                        <a:rPr lang="el-GR" sz="1400" i="1" dirty="0" smtClean="0"/>
                        <a:t>+122%</a:t>
                      </a:r>
                      <a:endParaRPr lang="el-GR" sz="1400" i="1" dirty="0"/>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Number Placeholder 4"/>
          <p:cNvSpPr>
            <a:spLocks noGrp="1"/>
          </p:cNvSpPr>
          <p:nvPr>
            <p:ph type="sldNum" sz="quarter" idx="10"/>
          </p:nvPr>
        </p:nvSpPr>
        <p:spPr>
          <a:noFill/>
          <a:ln>
            <a:miter lim="800000"/>
            <a:headEnd/>
            <a:tailEnd/>
          </a:ln>
        </p:spPr>
        <p:txBody>
          <a:bodyPr/>
          <a:lstStyle/>
          <a:p>
            <a:pPr defTabSz="893763"/>
            <a:fld id="{37435EF8-8FB2-4A82-9F92-B0D675921E76}" type="slidenum">
              <a:rPr lang="en-US" smtClean="0">
                <a:cs typeface="Arial" charset="0"/>
              </a:rPr>
              <a:pPr defTabSz="893763"/>
              <a:t>13</a:t>
            </a:fld>
            <a:endParaRPr lang="en-US" smtClean="0">
              <a:cs typeface="Arial" charset="0"/>
            </a:endParaRPr>
          </a:p>
        </p:txBody>
      </p:sp>
      <p:sp>
        <p:nvSpPr>
          <p:cNvPr id="301058" name="Rectangle 26"/>
          <p:cNvSpPr>
            <a:spLocks noGrp="1" noChangeArrowheads="1"/>
          </p:cNvSpPr>
          <p:nvPr>
            <p:ph type="title"/>
          </p:nvPr>
        </p:nvSpPr>
        <p:spPr>
          <a:xfrm>
            <a:off x="119063" y="230188"/>
            <a:ext cx="8618537" cy="954087"/>
          </a:xfrm>
        </p:spPr>
        <p:txBody>
          <a:bodyPr/>
          <a:lstStyle/>
          <a:p>
            <a:pPr eaLnBrk="1" hangingPunct="1"/>
            <a:r>
              <a:rPr lang="el-GR" sz="2200" smtClean="0">
                <a:solidFill>
                  <a:srgbClr val="003882"/>
                </a:solidFill>
              </a:rPr>
              <a:t>ΑΠΟΤΕΛΕΣΜΑΤΑ 2015</a:t>
            </a:r>
            <a:r>
              <a:rPr lang="en-US" sz="2200" smtClean="0">
                <a:solidFill>
                  <a:srgbClr val="003882"/>
                </a:solidFill>
              </a:rPr>
              <a:t>: </a:t>
            </a:r>
            <a:r>
              <a:rPr lang="el-GR" sz="2200" smtClean="0">
                <a:solidFill>
                  <a:srgbClr val="003882"/>
                </a:solidFill>
              </a:rPr>
              <a:t>ΠΕΤΡΟΧΗΜΙΚΑ</a:t>
            </a:r>
            <a:r>
              <a:rPr lang="el-GR" sz="900" smtClean="0"/>
              <a:t/>
            </a:r>
            <a:br>
              <a:rPr lang="el-GR" sz="900" smtClean="0"/>
            </a:br>
            <a:r>
              <a:rPr lang="el-GR" sz="2000" smtClean="0">
                <a:solidFill>
                  <a:srgbClr val="002960"/>
                </a:solidFill>
              </a:rPr>
              <a:t>Επίτευξη ιστορικού υψηλού κερδοφορίας, αξιοποιώντας τα υψηλά διεθνή περιθώρια</a:t>
            </a:r>
            <a:endParaRPr lang="en-US" sz="2000" smtClean="0">
              <a:solidFill>
                <a:srgbClr val="002960"/>
              </a:solidFill>
            </a:endParaRPr>
          </a:p>
        </p:txBody>
      </p:sp>
      <p:sp>
        <p:nvSpPr>
          <p:cNvPr id="301059" name="Rectangle 2"/>
          <p:cNvSpPr txBox="1">
            <a:spLocks noChangeArrowheads="1"/>
          </p:cNvSpPr>
          <p:nvPr/>
        </p:nvSpPr>
        <p:spPr bwMode="auto">
          <a:xfrm>
            <a:off x="520700" y="3216275"/>
            <a:ext cx="7920038" cy="1081088"/>
          </a:xfrm>
          <a:prstGeom prst="rect">
            <a:avLst/>
          </a:prstGeom>
          <a:noFill/>
          <a:ln w="9525">
            <a:noFill/>
            <a:miter lim="800000"/>
            <a:headEnd/>
            <a:tailEnd/>
          </a:ln>
        </p:spPr>
        <p:txBody>
          <a:bodyPr lIns="97628" tIns="48814" rIns="97628" bIns="48814"/>
          <a:lstStyle/>
          <a:p>
            <a:pPr marL="355600" lvl="1" indent="-176213" algn="just" defTabSz="893763">
              <a:lnSpc>
                <a:spcPct val="150000"/>
              </a:lnSpc>
              <a:spcBef>
                <a:spcPts val="1200"/>
              </a:spcBef>
              <a:buClr>
                <a:schemeClr val="tx1"/>
              </a:buClr>
              <a:buSzPct val="120000"/>
              <a:buFontTx/>
              <a:buChar char="•"/>
            </a:pPr>
            <a:r>
              <a:rPr lang="el-GR" sz="1800" b="0">
                <a:solidFill>
                  <a:schemeClr val="tx1"/>
                </a:solidFill>
              </a:rPr>
              <a:t>Αυξημένη παραγωγή προπυλενίου από το Διυλιστήριο Ασπροπύργου, μετά την ολοκλήρωση επενδύσεων καθετοποίησης</a:t>
            </a:r>
          </a:p>
        </p:txBody>
      </p:sp>
      <p:sp>
        <p:nvSpPr>
          <p:cNvPr id="301060" name="Text Box 11"/>
          <p:cNvSpPr txBox="1">
            <a:spLocks noChangeArrowheads="1"/>
          </p:cNvSpPr>
          <p:nvPr/>
        </p:nvSpPr>
        <p:spPr bwMode="auto">
          <a:xfrm>
            <a:off x="160338" y="6478588"/>
            <a:ext cx="6200775" cy="230187"/>
          </a:xfrm>
          <a:prstGeom prst="rect">
            <a:avLst/>
          </a:prstGeom>
          <a:noFill/>
          <a:ln w="9525">
            <a:noFill/>
            <a:miter lim="800000"/>
            <a:headEnd/>
            <a:tailEnd/>
          </a:ln>
        </p:spPr>
        <p:txBody>
          <a:bodyPr lIns="91336" tIns="45668" rIns="91336" bIns="45668">
            <a:spAutoFit/>
          </a:bodyPr>
          <a:lstStyle/>
          <a:p>
            <a:pPr marL="455613" indent="-455613"/>
            <a:r>
              <a:rPr lang="el-GR" sz="900" b="0" i="1">
                <a:solidFill>
                  <a:schemeClr val="tx1"/>
                </a:solidFill>
              </a:rPr>
              <a:t>(*) Καθαρές πωλήσεις εξαιρουμένων φόρων πωλήσεων</a:t>
            </a:r>
          </a:p>
        </p:txBody>
      </p:sp>
      <p:sp>
        <p:nvSpPr>
          <p:cNvPr id="7" name="TextBox 6"/>
          <p:cNvSpPr txBox="1"/>
          <p:nvPr/>
        </p:nvSpPr>
        <p:spPr>
          <a:xfrm>
            <a:off x="-2581275" y="1416050"/>
            <a:ext cx="333375" cy="187325"/>
          </a:xfrm>
          <a:prstGeom prst="rect">
            <a:avLst/>
          </a:prstGeom>
          <a:solidFill>
            <a:schemeClr val="bg2">
              <a:lumMod val="75000"/>
            </a:schemeClr>
          </a:solidFill>
        </p:spPr>
        <p:txBody>
          <a:bodyPr lIns="91356" tIns="45678" rIns="91356" bIns="45678">
            <a:spAutoFit/>
          </a:bodyPr>
          <a:lstStyle/>
          <a:p>
            <a:pPr>
              <a:defRPr/>
            </a:pPr>
            <a:endParaRPr lang="el-GR" sz="600" dirty="0">
              <a:cs typeface="+mn-cs"/>
            </a:endParaRPr>
          </a:p>
        </p:txBody>
      </p:sp>
      <p:cxnSp>
        <p:nvCxnSpPr>
          <p:cNvPr id="11" name="Straight Connector 10"/>
          <p:cNvCxnSpPr/>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301063" name="Picture 95" descr="elpengri"/>
          <p:cNvPicPr>
            <a:picLocks noChangeAspect="1" noChangeArrowheads="1"/>
          </p:cNvPicPr>
          <p:nvPr/>
        </p:nvPicPr>
        <p:blipFill>
          <a:blip r:embed="rId2"/>
          <a:srcRect/>
          <a:stretch>
            <a:fillRect/>
          </a:stretch>
        </p:blipFill>
        <p:spPr bwMode="auto">
          <a:xfrm>
            <a:off x="7681913" y="6424613"/>
            <a:ext cx="841375" cy="257175"/>
          </a:xfrm>
          <a:prstGeom prst="rect">
            <a:avLst/>
          </a:prstGeom>
          <a:noFill/>
          <a:ln w="9525">
            <a:noFill/>
            <a:miter lim="800000"/>
            <a:headEnd/>
            <a:tailEnd/>
          </a:ln>
        </p:spPr>
      </p:pic>
      <p:graphicFrame>
        <p:nvGraphicFramePr>
          <p:cNvPr id="14" name="Table 13"/>
          <p:cNvGraphicFramePr>
            <a:graphicFrameLocks noGrp="1"/>
          </p:cNvGraphicFramePr>
          <p:nvPr/>
        </p:nvGraphicFramePr>
        <p:xfrm>
          <a:off x="1600200" y="1776413"/>
          <a:ext cx="5616575" cy="690562"/>
        </p:xfrm>
        <a:graphic>
          <a:graphicData uri="http://schemas.openxmlformats.org/drawingml/2006/table">
            <a:tbl>
              <a:tblPr>
                <a:tableStyleId>{9D7B26C5-4107-4FEC-AEDC-1716B250A1EF}</a:tableStyleId>
              </a:tblPr>
              <a:tblGrid>
                <a:gridCol w="2732412"/>
                <a:gridCol w="1459098"/>
                <a:gridCol w="754472"/>
                <a:gridCol w="670642"/>
              </a:tblGrid>
              <a:tr h="335280">
                <a:tc>
                  <a:txBody>
                    <a:bodyPr/>
                    <a:lstStyle/>
                    <a:p>
                      <a:pPr algn="l"/>
                      <a:r>
                        <a:rPr lang="el-GR" sz="1400" i="1" dirty="0" smtClean="0"/>
                        <a:t>Σε</a:t>
                      </a:r>
                      <a:r>
                        <a:rPr lang="el-GR" sz="1400" i="1" baseline="0" dirty="0" smtClean="0"/>
                        <a:t> εκατ. ευρώ</a:t>
                      </a:r>
                      <a:endParaRPr lang="el-GR" sz="1600" i="1" dirty="0"/>
                    </a:p>
                  </a:txBody>
                  <a:tcPr anchor="b">
                    <a:lnB w="12700" cap="flat" cmpd="sng" algn="ctr">
                      <a:solidFill>
                        <a:schemeClr val="tx1"/>
                      </a:solidFill>
                      <a:prstDash val="solid"/>
                      <a:round/>
                      <a:headEnd type="none" w="med" len="med"/>
                      <a:tailEnd type="none" w="med" len="med"/>
                    </a:lnB>
                  </a:tcPr>
                </a:tc>
                <a:tc>
                  <a:txBody>
                    <a:bodyPr/>
                    <a:lstStyle/>
                    <a:p>
                      <a:pPr algn="r"/>
                      <a:r>
                        <a:rPr lang="el-GR" sz="1600" b="1" dirty="0" smtClean="0"/>
                        <a:t>2015</a:t>
                      </a:r>
                      <a:endParaRPr lang="el-GR" sz="1600" b="1" dirty="0"/>
                    </a:p>
                  </a:txBody>
                  <a:tcPr>
                    <a:lnB w="12700" cap="flat" cmpd="sng" algn="ctr">
                      <a:solidFill>
                        <a:schemeClr val="tx1"/>
                      </a:solidFill>
                      <a:prstDash val="solid"/>
                      <a:round/>
                      <a:headEnd type="none" w="med" len="med"/>
                      <a:tailEnd type="none" w="med" len="med"/>
                    </a:lnB>
                  </a:tcPr>
                </a:tc>
                <a:tc>
                  <a:txBody>
                    <a:bodyPr/>
                    <a:lstStyle/>
                    <a:p>
                      <a:pPr algn="r"/>
                      <a:r>
                        <a:rPr lang="el-GR" sz="1600" dirty="0" smtClean="0"/>
                        <a:t>2014</a:t>
                      </a:r>
                      <a:endParaRPr lang="el-GR" sz="1600" dirty="0"/>
                    </a:p>
                  </a:txBody>
                  <a:tcPr>
                    <a:lnB w="12700" cap="flat" cmpd="sng" algn="ctr">
                      <a:solidFill>
                        <a:schemeClr val="tx1"/>
                      </a:solidFill>
                      <a:prstDash val="solid"/>
                      <a:round/>
                      <a:headEnd type="none" w="med" len="med"/>
                      <a:tailEnd type="none" w="med" len="med"/>
                    </a:lnB>
                  </a:tcPr>
                </a:tc>
                <a:tc>
                  <a:txBody>
                    <a:bodyPr/>
                    <a:lstStyle/>
                    <a:p>
                      <a:pPr algn="r"/>
                      <a:r>
                        <a:rPr lang="el-GR" sz="1400" i="1" dirty="0" smtClean="0"/>
                        <a:t>Δ%</a:t>
                      </a:r>
                      <a:endParaRPr lang="el-GR" sz="1400" i="1" dirty="0"/>
                    </a:p>
                  </a:txBody>
                  <a:tcPr>
                    <a:lnB w="12700" cap="flat" cmpd="sng" algn="ctr">
                      <a:solidFill>
                        <a:schemeClr val="tx1"/>
                      </a:solidFill>
                      <a:prstDash val="solid"/>
                      <a:round/>
                      <a:headEnd type="none" w="med" len="med"/>
                      <a:tailEnd type="none" w="med" len="med"/>
                    </a:lnB>
                  </a:tcPr>
                </a:tc>
              </a:tr>
              <a:tr h="355000">
                <a:tc>
                  <a:txBody>
                    <a:bodyPr/>
                    <a:lstStyle/>
                    <a:p>
                      <a:pPr algn="l"/>
                      <a:r>
                        <a:rPr lang="el-GR" sz="1600" b="1" dirty="0" smtClean="0"/>
                        <a:t>Συγκρίσιμο</a:t>
                      </a:r>
                      <a:r>
                        <a:rPr lang="el-GR" sz="1600" b="1" baseline="0" dirty="0" smtClean="0"/>
                        <a:t> </a:t>
                      </a:r>
                      <a:r>
                        <a:rPr lang="en-GB" sz="1600" b="1" baseline="0" dirty="0" smtClean="0"/>
                        <a:t>EBITDA*</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b="1" dirty="0" smtClean="0"/>
                        <a:t>93</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dirty="0" smtClean="0"/>
                        <a:t>81</a:t>
                      </a:r>
                      <a:endParaRPr lang="el-GR" sz="1600" dirty="0"/>
                    </a:p>
                  </a:txBody>
                  <a:tcPr>
                    <a:lnT w="12700" cap="flat" cmpd="sng" algn="ctr">
                      <a:solidFill>
                        <a:schemeClr val="tx1"/>
                      </a:solidFill>
                      <a:prstDash val="solid"/>
                      <a:round/>
                      <a:headEnd type="none" w="med" len="med"/>
                      <a:tailEnd type="none" w="med" len="med"/>
                    </a:lnT>
                  </a:tcPr>
                </a:tc>
                <a:tc>
                  <a:txBody>
                    <a:bodyPr/>
                    <a:lstStyle/>
                    <a:p>
                      <a:pPr algn="r"/>
                      <a:r>
                        <a:rPr lang="el-GR" sz="1400" i="1" dirty="0" smtClean="0"/>
                        <a:t>+14%</a:t>
                      </a:r>
                      <a:endParaRPr lang="el-GR" sz="1400" i="1" dirty="0"/>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itle 1"/>
          <p:cNvSpPr>
            <a:spLocks noGrp="1"/>
          </p:cNvSpPr>
          <p:nvPr>
            <p:ph type="title"/>
          </p:nvPr>
        </p:nvSpPr>
        <p:spPr>
          <a:xfrm>
            <a:off x="119063" y="230188"/>
            <a:ext cx="8618537" cy="954087"/>
          </a:xfrm>
        </p:spPr>
        <p:txBody>
          <a:bodyPr/>
          <a:lstStyle/>
          <a:p>
            <a:pPr defTabSz="912813" eaLnBrk="1" hangingPunct="1"/>
            <a:r>
              <a:rPr lang="el-GR" sz="2200" smtClean="0">
                <a:solidFill>
                  <a:srgbClr val="003882"/>
                </a:solidFill>
              </a:rPr>
              <a:t>ΑΠΟΤΕΛΕΣΜΑΤΑ 2015</a:t>
            </a:r>
            <a:r>
              <a:rPr lang="en-US" sz="2200" smtClean="0">
                <a:solidFill>
                  <a:srgbClr val="003882"/>
                </a:solidFill>
              </a:rPr>
              <a:t>: </a:t>
            </a:r>
            <a:r>
              <a:rPr lang="el-GR" sz="2200" smtClean="0">
                <a:solidFill>
                  <a:srgbClr val="003882"/>
                </a:solidFill>
              </a:rPr>
              <a:t>ΕΜΠΟΡΙΑ</a:t>
            </a:r>
            <a:r>
              <a:rPr lang="el-GR" sz="2000" smtClean="0">
                <a:solidFill>
                  <a:srgbClr val="003882"/>
                </a:solidFill>
              </a:rPr>
              <a:t/>
            </a:r>
            <a:br>
              <a:rPr lang="el-GR" sz="2000" smtClean="0">
                <a:solidFill>
                  <a:srgbClr val="003882"/>
                </a:solidFill>
              </a:rPr>
            </a:br>
            <a:r>
              <a:rPr lang="el-GR" sz="2000" smtClean="0">
                <a:solidFill>
                  <a:srgbClr val="002960"/>
                </a:solidFill>
              </a:rPr>
              <a:t>Αύξηση κερδοφορίας, τόσο για την εγχώρια εμπορία όσο και τις διεθνείς δραστηριότητες</a:t>
            </a:r>
          </a:p>
        </p:txBody>
      </p:sp>
      <p:sp>
        <p:nvSpPr>
          <p:cNvPr id="116739" name="Rectangle 2"/>
          <p:cNvSpPr txBox="1">
            <a:spLocks noChangeArrowheads="1"/>
          </p:cNvSpPr>
          <p:nvPr/>
        </p:nvSpPr>
        <p:spPr bwMode="auto">
          <a:xfrm>
            <a:off x="376238" y="2928938"/>
            <a:ext cx="8147050" cy="3138487"/>
          </a:xfrm>
          <a:prstGeom prst="rect">
            <a:avLst/>
          </a:prstGeom>
          <a:noFill/>
          <a:ln w="9525">
            <a:noFill/>
            <a:miter lim="800000"/>
            <a:headEnd/>
            <a:tailEnd/>
          </a:ln>
        </p:spPr>
        <p:txBody>
          <a:bodyPr lIns="0" tIns="0" rIns="0" bIns="0">
            <a:spAutoFit/>
          </a:bodyPr>
          <a:lstStyle>
            <a:defPPr>
              <a:defRPr lang="en-US"/>
            </a:defPPr>
            <a:lvl2pPr marL="357108" lvl="1" indent="-177760" defTabSz="895153">
              <a:lnSpc>
                <a:spcPct val="150000"/>
              </a:lnSpc>
              <a:spcBef>
                <a:spcPts val="1200"/>
              </a:spcBef>
              <a:buSzPct val="120000"/>
              <a:buFontTx/>
              <a:buChar char="•"/>
              <a:defRPr sz="1800" b="0">
                <a:solidFill>
                  <a:schemeClr val="tx1"/>
                </a:solidFill>
              </a:defRPr>
            </a:lvl2pPr>
          </a:lstStyle>
          <a:p>
            <a:pPr marL="179348" lvl="1" indent="0" algn="just">
              <a:lnSpc>
                <a:spcPct val="100000"/>
              </a:lnSpc>
              <a:buFontTx/>
              <a:buNone/>
              <a:defRPr/>
            </a:pPr>
            <a:r>
              <a:rPr lang="el-GR" b="1" dirty="0" smtClean="0">
                <a:cs typeface="+mn-cs"/>
              </a:rPr>
              <a:t>ΕΓΧΩΡΙΑ ΕΜΠΟΡΙΑ</a:t>
            </a:r>
          </a:p>
          <a:p>
            <a:pPr lvl="1" algn="just">
              <a:lnSpc>
                <a:spcPct val="100000"/>
              </a:lnSpc>
              <a:defRPr/>
            </a:pPr>
            <a:r>
              <a:rPr lang="el-GR" dirty="0" smtClean="0">
                <a:cs typeface="+mn-cs"/>
              </a:rPr>
              <a:t>Διατήρηση ηγετικής θέσης στην αγορά και αύξηση μεριδίων αγοράς</a:t>
            </a:r>
          </a:p>
          <a:p>
            <a:pPr lvl="1" algn="just">
              <a:lnSpc>
                <a:spcPct val="100000"/>
              </a:lnSpc>
              <a:defRPr/>
            </a:pPr>
            <a:r>
              <a:rPr lang="el-GR" dirty="0" smtClean="0">
                <a:cs typeface="+mn-cs"/>
              </a:rPr>
              <a:t>Αποτελεσματική διαχείριση της κρίσης (τραπεζική αργία, </a:t>
            </a:r>
            <a:r>
              <a:rPr lang="en-GB" dirty="0" smtClean="0">
                <a:cs typeface="+mn-cs"/>
              </a:rPr>
              <a:t>capital controls)</a:t>
            </a:r>
            <a:endParaRPr lang="el-GR" dirty="0" smtClean="0">
              <a:cs typeface="+mn-cs"/>
            </a:endParaRPr>
          </a:p>
          <a:p>
            <a:pPr marL="179348" lvl="1" indent="0" algn="just">
              <a:lnSpc>
                <a:spcPct val="100000"/>
              </a:lnSpc>
              <a:buFontTx/>
              <a:buNone/>
              <a:defRPr/>
            </a:pPr>
            <a:endParaRPr lang="el-GR" b="1" dirty="0" smtClean="0">
              <a:cs typeface="+mn-cs"/>
            </a:endParaRPr>
          </a:p>
          <a:p>
            <a:pPr marL="179348" lvl="1" indent="0" algn="just">
              <a:lnSpc>
                <a:spcPct val="100000"/>
              </a:lnSpc>
              <a:buFontTx/>
              <a:buNone/>
              <a:defRPr/>
            </a:pPr>
            <a:r>
              <a:rPr lang="el-GR" b="1" dirty="0" smtClean="0">
                <a:cs typeface="+mn-cs"/>
              </a:rPr>
              <a:t>ΔΙΕΘΝΕΙΣ ΔΡΑΣΤΗΡΙΟΤΗΤΕΣ</a:t>
            </a:r>
            <a:endParaRPr lang="en-GB" b="1" dirty="0" smtClean="0">
              <a:cs typeface="+mn-cs"/>
            </a:endParaRPr>
          </a:p>
          <a:p>
            <a:pPr lvl="1" algn="just">
              <a:lnSpc>
                <a:spcPct val="100000"/>
              </a:lnSpc>
              <a:defRPr/>
            </a:pPr>
            <a:r>
              <a:rPr lang="el-GR" dirty="0" smtClean="0">
                <a:cs typeface="+mn-cs"/>
              </a:rPr>
              <a:t>Επίτευξη ιστορικού υψηλού κερδοφορίας στις θυγατρικές του εξωτερικού (+21%)</a:t>
            </a:r>
          </a:p>
          <a:p>
            <a:pPr lvl="1" algn="just">
              <a:lnSpc>
                <a:spcPct val="100000"/>
              </a:lnSpc>
              <a:defRPr/>
            </a:pPr>
            <a:r>
              <a:rPr lang="el-GR" dirty="0">
                <a:cs typeface="+mn-cs"/>
              </a:rPr>
              <a:t>Αύξηση καθετοποίησης με τα διυλιστήρια του </a:t>
            </a:r>
            <a:r>
              <a:rPr lang="el-GR" dirty="0" smtClean="0">
                <a:cs typeface="+mn-cs"/>
              </a:rPr>
              <a:t>Ομίλου</a:t>
            </a:r>
            <a:endParaRPr lang="el-GR" dirty="0">
              <a:cs typeface="+mn-cs"/>
            </a:endParaRPr>
          </a:p>
        </p:txBody>
      </p:sp>
      <p:sp>
        <p:nvSpPr>
          <p:cNvPr id="302083" name="Text Box 11"/>
          <p:cNvSpPr txBox="1">
            <a:spLocks noChangeArrowheads="1"/>
          </p:cNvSpPr>
          <p:nvPr/>
        </p:nvSpPr>
        <p:spPr bwMode="auto">
          <a:xfrm>
            <a:off x="160338" y="6386513"/>
            <a:ext cx="6200775" cy="215900"/>
          </a:xfrm>
          <a:prstGeom prst="rect">
            <a:avLst/>
          </a:prstGeom>
          <a:noFill/>
          <a:ln w="9525">
            <a:noFill/>
            <a:miter lim="800000"/>
            <a:headEnd/>
            <a:tailEnd/>
          </a:ln>
        </p:spPr>
        <p:txBody>
          <a:bodyPr lIns="91336" tIns="45668" rIns="91336" bIns="45668">
            <a:spAutoFit/>
          </a:bodyPr>
          <a:lstStyle/>
          <a:p>
            <a:pPr marL="455613" indent="-455613"/>
            <a:r>
              <a:rPr lang="el-GR" sz="800" b="0" i="1">
                <a:solidFill>
                  <a:schemeClr val="tx1"/>
                </a:solidFill>
              </a:rPr>
              <a:t>(*)     Εξαιρούνται αποτελέσματα από επίδραση αποθεμάτων και άλλα μη λειτουργικά στοιχεία</a:t>
            </a:r>
          </a:p>
        </p:txBody>
      </p:sp>
      <p:cxnSp>
        <p:nvCxnSpPr>
          <p:cNvPr id="10" name="Straight Connector 9"/>
          <p:cNvCxnSpPr/>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sp>
        <p:nvSpPr>
          <p:cNvPr id="302085" name="Slide Number Placeholder 3"/>
          <p:cNvSpPr txBox="1">
            <a:spLocks noGrp="1"/>
          </p:cNvSpPr>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F7B46ADD-1290-4AC4-A59C-7F9CC741A573}" type="slidenum">
              <a:rPr lang="en-US" sz="1000" b="0">
                <a:solidFill>
                  <a:schemeClr val="tx1"/>
                </a:solidFill>
              </a:rPr>
              <a:pPr algn="r" defTabSz="893763"/>
              <a:t>14</a:t>
            </a:fld>
            <a:endParaRPr lang="en-US" sz="1000" b="0">
              <a:solidFill>
                <a:schemeClr val="tx1"/>
              </a:solidFill>
            </a:endParaRPr>
          </a:p>
        </p:txBody>
      </p:sp>
      <p:pic>
        <p:nvPicPr>
          <p:cNvPr id="302086" name="Picture 95" descr="elpengri"/>
          <p:cNvPicPr>
            <a:picLocks noChangeAspect="1" noChangeArrowheads="1"/>
          </p:cNvPicPr>
          <p:nvPr/>
        </p:nvPicPr>
        <p:blipFill>
          <a:blip r:embed="rId2"/>
          <a:srcRect/>
          <a:stretch>
            <a:fillRect/>
          </a:stretch>
        </p:blipFill>
        <p:spPr bwMode="auto">
          <a:xfrm>
            <a:off x="7681913" y="6424613"/>
            <a:ext cx="841375" cy="257175"/>
          </a:xfrm>
          <a:prstGeom prst="rect">
            <a:avLst/>
          </a:prstGeom>
          <a:noFill/>
          <a:ln w="9525">
            <a:noFill/>
            <a:miter lim="800000"/>
            <a:headEnd/>
            <a:tailEnd/>
          </a:ln>
        </p:spPr>
      </p:pic>
      <p:graphicFrame>
        <p:nvGraphicFramePr>
          <p:cNvPr id="12" name="Table 11"/>
          <p:cNvGraphicFramePr>
            <a:graphicFrameLocks noGrp="1"/>
          </p:cNvGraphicFramePr>
          <p:nvPr/>
        </p:nvGraphicFramePr>
        <p:xfrm>
          <a:off x="1455738" y="1590675"/>
          <a:ext cx="5616575" cy="690563"/>
        </p:xfrm>
        <a:graphic>
          <a:graphicData uri="http://schemas.openxmlformats.org/drawingml/2006/table">
            <a:tbl>
              <a:tblPr>
                <a:tableStyleId>{9D7B26C5-4107-4FEC-AEDC-1716B250A1EF}</a:tableStyleId>
              </a:tblPr>
              <a:tblGrid>
                <a:gridCol w="2732412"/>
                <a:gridCol w="1459098"/>
                <a:gridCol w="754472"/>
                <a:gridCol w="670642"/>
              </a:tblGrid>
              <a:tr h="335280">
                <a:tc>
                  <a:txBody>
                    <a:bodyPr/>
                    <a:lstStyle/>
                    <a:p>
                      <a:pPr algn="l"/>
                      <a:r>
                        <a:rPr lang="el-GR" sz="1400" i="1" dirty="0" smtClean="0"/>
                        <a:t>Σε</a:t>
                      </a:r>
                      <a:r>
                        <a:rPr lang="el-GR" sz="1400" i="1" baseline="0" dirty="0" smtClean="0"/>
                        <a:t> εκατ. ευρώ</a:t>
                      </a:r>
                      <a:endParaRPr lang="el-GR" sz="1600" i="1" dirty="0"/>
                    </a:p>
                  </a:txBody>
                  <a:tcPr anchor="b">
                    <a:lnB w="12700" cap="flat" cmpd="sng" algn="ctr">
                      <a:solidFill>
                        <a:schemeClr val="tx1"/>
                      </a:solidFill>
                      <a:prstDash val="solid"/>
                      <a:round/>
                      <a:headEnd type="none" w="med" len="med"/>
                      <a:tailEnd type="none" w="med" len="med"/>
                    </a:lnB>
                  </a:tcPr>
                </a:tc>
                <a:tc>
                  <a:txBody>
                    <a:bodyPr/>
                    <a:lstStyle/>
                    <a:p>
                      <a:pPr algn="r"/>
                      <a:r>
                        <a:rPr lang="el-GR" sz="1600" b="1" dirty="0" smtClean="0"/>
                        <a:t>2015</a:t>
                      </a:r>
                      <a:endParaRPr lang="el-GR" sz="1600" b="1" dirty="0"/>
                    </a:p>
                  </a:txBody>
                  <a:tcPr>
                    <a:lnB w="12700" cap="flat" cmpd="sng" algn="ctr">
                      <a:solidFill>
                        <a:schemeClr val="tx1"/>
                      </a:solidFill>
                      <a:prstDash val="solid"/>
                      <a:round/>
                      <a:headEnd type="none" w="med" len="med"/>
                      <a:tailEnd type="none" w="med" len="med"/>
                    </a:lnB>
                  </a:tcPr>
                </a:tc>
                <a:tc>
                  <a:txBody>
                    <a:bodyPr/>
                    <a:lstStyle/>
                    <a:p>
                      <a:pPr algn="r"/>
                      <a:r>
                        <a:rPr lang="el-GR" sz="1600" dirty="0" smtClean="0"/>
                        <a:t>2014</a:t>
                      </a:r>
                      <a:endParaRPr lang="el-GR" sz="1600" dirty="0"/>
                    </a:p>
                  </a:txBody>
                  <a:tcPr>
                    <a:lnB w="12700" cap="flat" cmpd="sng" algn="ctr">
                      <a:solidFill>
                        <a:schemeClr val="tx1"/>
                      </a:solidFill>
                      <a:prstDash val="solid"/>
                      <a:round/>
                      <a:headEnd type="none" w="med" len="med"/>
                      <a:tailEnd type="none" w="med" len="med"/>
                    </a:lnB>
                  </a:tcPr>
                </a:tc>
                <a:tc>
                  <a:txBody>
                    <a:bodyPr/>
                    <a:lstStyle/>
                    <a:p>
                      <a:pPr algn="r"/>
                      <a:r>
                        <a:rPr lang="el-GR" sz="1400" i="1" dirty="0" smtClean="0"/>
                        <a:t>Δ%</a:t>
                      </a:r>
                      <a:endParaRPr lang="el-GR" sz="1400" i="1" dirty="0"/>
                    </a:p>
                  </a:txBody>
                  <a:tcPr>
                    <a:lnB w="12700" cap="flat" cmpd="sng" algn="ctr">
                      <a:solidFill>
                        <a:schemeClr val="tx1"/>
                      </a:solidFill>
                      <a:prstDash val="solid"/>
                      <a:round/>
                      <a:headEnd type="none" w="med" len="med"/>
                      <a:tailEnd type="none" w="med" len="med"/>
                    </a:lnB>
                  </a:tcPr>
                </a:tc>
              </a:tr>
              <a:tr h="355000">
                <a:tc>
                  <a:txBody>
                    <a:bodyPr/>
                    <a:lstStyle/>
                    <a:p>
                      <a:pPr algn="l"/>
                      <a:r>
                        <a:rPr lang="el-GR" sz="1600" b="1" dirty="0" smtClean="0"/>
                        <a:t>Συγκρίσιμο</a:t>
                      </a:r>
                      <a:r>
                        <a:rPr lang="el-GR" sz="1600" b="1" baseline="0" dirty="0" smtClean="0"/>
                        <a:t> </a:t>
                      </a:r>
                      <a:r>
                        <a:rPr lang="en-GB" sz="1600" b="1" baseline="0" dirty="0" smtClean="0"/>
                        <a:t>EBITDA*</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b="1" dirty="0" smtClean="0"/>
                        <a:t>124</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dirty="0" smtClean="0"/>
                        <a:t>99</a:t>
                      </a:r>
                      <a:endParaRPr lang="el-GR" sz="1600" dirty="0"/>
                    </a:p>
                  </a:txBody>
                  <a:tcPr>
                    <a:lnT w="12700" cap="flat" cmpd="sng" algn="ctr">
                      <a:solidFill>
                        <a:schemeClr val="tx1"/>
                      </a:solidFill>
                      <a:prstDash val="solid"/>
                      <a:round/>
                      <a:headEnd type="none" w="med" len="med"/>
                      <a:tailEnd type="none" w="med" len="med"/>
                    </a:lnT>
                  </a:tcPr>
                </a:tc>
                <a:tc>
                  <a:txBody>
                    <a:bodyPr/>
                    <a:lstStyle/>
                    <a:p>
                      <a:pPr algn="r"/>
                      <a:r>
                        <a:rPr lang="el-GR" sz="1400" i="1" dirty="0" smtClean="0"/>
                        <a:t>+25%</a:t>
                      </a:r>
                      <a:endParaRPr lang="el-GR" sz="1400" i="1" dirty="0"/>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itle 1"/>
          <p:cNvSpPr>
            <a:spLocks noGrp="1"/>
          </p:cNvSpPr>
          <p:nvPr>
            <p:ph type="title"/>
          </p:nvPr>
        </p:nvSpPr>
        <p:spPr>
          <a:xfrm>
            <a:off x="119063" y="230188"/>
            <a:ext cx="8618537" cy="954087"/>
          </a:xfrm>
        </p:spPr>
        <p:txBody>
          <a:bodyPr/>
          <a:lstStyle/>
          <a:p>
            <a:pPr defTabSz="912813" eaLnBrk="1" hangingPunct="1"/>
            <a:r>
              <a:rPr lang="el-GR" sz="2200" smtClean="0">
                <a:solidFill>
                  <a:srgbClr val="003882"/>
                </a:solidFill>
              </a:rPr>
              <a:t>ΔΙΕΘΝΕΙΣ ΔΡΑΣΤΗΡΙΟΤΗΤΕΣ</a:t>
            </a:r>
            <a:r>
              <a:rPr lang="el-GR" sz="2000" smtClean="0">
                <a:solidFill>
                  <a:srgbClr val="003882"/>
                </a:solidFill>
              </a:rPr>
              <a:t/>
            </a:r>
            <a:br>
              <a:rPr lang="el-GR" sz="2000" smtClean="0">
                <a:solidFill>
                  <a:srgbClr val="003882"/>
                </a:solidFill>
              </a:rPr>
            </a:br>
            <a:r>
              <a:rPr lang="el-GR" sz="2000" smtClean="0">
                <a:solidFill>
                  <a:srgbClr val="002960"/>
                </a:solidFill>
              </a:rPr>
              <a:t>Σημαντική συνεισφορά στην κερδοφορία του Ομίλου. Διεύρυνση καθετοποίησης με σημαντικά οφέλη</a:t>
            </a:r>
            <a:endParaRPr lang="el-GR" sz="1800" smtClean="0">
              <a:solidFill>
                <a:srgbClr val="002960"/>
              </a:solidFill>
            </a:endParaRPr>
          </a:p>
        </p:txBody>
      </p:sp>
      <p:sp>
        <p:nvSpPr>
          <p:cNvPr id="116739" name="Rectangle 2"/>
          <p:cNvSpPr txBox="1">
            <a:spLocks noChangeArrowheads="1"/>
          </p:cNvSpPr>
          <p:nvPr/>
        </p:nvSpPr>
        <p:spPr bwMode="auto">
          <a:xfrm>
            <a:off x="5649913" y="2171700"/>
            <a:ext cx="3113087" cy="1765300"/>
          </a:xfrm>
          <a:prstGeom prst="rect">
            <a:avLst/>
          </a:prstGeom>
          <a:noFill/>
          <a:ln w="9525">
            <a:noFill/>
            <a:miter lim="800000"/>
            <a:headEnd/>
            <a:tailEnd/>
          </a:ln>
        </p:spPr>
        <p:txBody>
          <a:bodyPr lIns="0" tIns="0" rIns="0" bIns="0">
            <a:spAutoFit/>
          </a:bodyPr>
          <a:lstStyle>
            <a:defPPr>
              <a:defRPr lang="en-US"/>
            </a:defPPr>
            <a:lvl2pPr marL="357108" lvl="1" indent="-177760" defTabSz="895153">
              <a:lnSpc>
                <a:spcPct val="150000"/>
              </a:lnSpc>
              <a:spcBef>
                <a:spcPts val="1200"/>
              </a:spcBef>
              <a:buSzPct val="120000"/>
              <a:buFontTx/>
              <a:buChar char="•"/>
              <a:defRPr sz="1800" b="0">
                <a:solidFill>
                  <a:schemeClr val="tx1"/>
                </a:solidFill>
              </a:defRPr>
            </a:lvl2pPr>
          </a:lstStyle>
          <a:p>
            <a:pPr marL="179348" lvl="1" indent="0">
              <a:buFontTx/>
              <a:buNone/>
              <a:defRPr/>
            </a:pPr>
            <a:endParaRPr lang="el-GR" b="1" dirty="0" smtClean="0">
              <a:cs typeface="+mn-cs"/>
            </a:endParaRPr>
          </a:p>
          <a:p>
            <a:pPr lvl="1">
              <a:defRPr/>
            </a:pPr>
            <a:r>
              <a:rPr lang="el-GR" dirty="0" smtClean="0">
                <a:cs typeface="+mn-cs"/>
              </a:rPr>
              <a:t>Σχεδιασμός για αναπτυξιακές επενδύσεις σε επιλεγμένες αγορές</a:t>
            </a:r>
          </a:p>
        </p:txBody>
      </p:sp>
      <p:sp>
        <p:nvSpPr>
          <p:cNvPr id="7" name="Rectangle 2"/>
          <p:cNvSpPr txBox="1">
            <a:spLocks noChangeArrowheads="1"/>
          </p:cNvSpPr>
          <p:nvPr/>
        </p:nvSpPr>
        <p:spPr>
          <a:xfrm>
            <a:off x="4460875" y="4235450"/>
            <a:ext cx="4216400" cy="2030413"/>
          </a:xfrm>
          <a:prstGeom prst="rect">
            <a:avLst/>
          </a:prstGeom>
        </p:spPr>
        <p:txBody>
          <a:bodyPr lIns="97628" tIns="48814" rIns="97628" bIns="48814"/>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lvl="1" eaLnBrk="1" hangingPunct="1">
              <a:lnSpc>
                <a:spcPct val="150000"/>
              </a:lnSpc>
              <a:spcBef>
                <a:spcPts val="100"/>
              </a:spcBef>
              <a:buFont typeface="Arial" pitchFamily="34" charset="0"/>
              <a:buChar char="•"/>
              <a:defRPr/>
            </a:pPr>
            <a:endParaRPr lang="el-GR" sz="1800" b="0" dirty="0">
              <a:latin typeface="+mj-lt"/>
              <a:cs typeface="+mn-cs"/>
            </a:endParaRPr>
          </a:p>
        </p:txBody>
      </p:sp>
      <p:cxnSp>
        <p:nvCxnSpPr>
          <p:cNvPr id="10" name="Straight Connector 9"/>
          <p:cNvCxnSpPr/>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sp>
        <p:nvSpPr>
          <p:cNvPr id="303109" name="Slide Number Placeholder 3"/>
          <p:cNvSpPr txBox="1">
            <a:spLocks noGrp="1"/>
          </p:cNvSpPr>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E97621E7-0B9D-4705-B533-22E19318223B}" type="slidenum">
              <a:rPr lang="en-US" sz="1000" b="0">
                <a:solidFill>
                  <a:schemeClr val="tx1"/>
                </a:solidFill>
              </a:rPr>
              <a:pPr algn="r" defTabSz="893763"/>
              <a:t>15</a:t>
            </a:fld>
            <a:endParaRPr lang="en-US" sz="1000" b="0">
              <a:solidFill>
                <a:schemeClr val="tx1"/>
              </a:solidFill>
            </a:endParaRPr>
          </a:p>
        </p:txBody>
      </p:sp>
      <p:pic>
        <p:nvPicPr>
          <p:cNvPr id="303110" name="Picture 95" descr="elpengri"/>
          <p:cNvPicPr>
            <a:picLocks noChangeAspect="1" noChangeArrowheads="1"/>
          </p:cNvPicPr>
          <p:nvPr/>
        </p:nvPicPr>
        <p:blipFill>
          <a:blip r:embed="rId11"/>
          <a:srcRect/>
          <a:stretch>
            <a:fillRect/>
          </a:stretch>
        </p:blipFill>
        <p:spPr bwMode="auto">
          <a:xfrm>
            <a:off x="7681913" y="6424613"/>
            <a:ext cx="841375" cy="257175"/>
          </a:xfrm>
          <a:prstGeom prst="rect">
            <a:avLst/>
          </a:prstGeom>
          <a:noFill/>
          <a:ln w="9525">
            <a:noFill/>
            <a:miter lim="800000"/>
            <a:headEnd/>
            <a:tailEnd/>
          </a:ln>
        </p:spPr>
      </p:pic>
      <p:grpSp>
        <p:nvGrpSpPr>
          <p:cNvPr id="303111" name="Group 12"/>
          <p:cNvGrpSpPr>
            <a:grpSpLocks/>
          </p:cNvGrpSpPr>
          <p:nvPr>
            <p:custDataLst>
              <p:tags r:id="rId1"/>
            </p:custDataLst>
          </p:nvPr>
        </p:nvGrpSpPr>
        <p:grpSpPr bwMode="auto">
          <a:xfrm>
            <a:off x="352425" y="1489075"/>
            <a:ext cx="5280025" cy="4392613"/>
            <a:chOff x="273267" y="2649503"/>
            <a:chExt cx="3375869" cy="2760143"/>
          </a:xfrm>
        </p:grpSpPr>
        <p:pic>
          <p:nvPicPr>
            <p:cNvPr id="303112" name="Picture 4"/>
            <p:cNvPicPr>
              <a:picLocks noChangeAspect="1" noChangeArrowheads="1"/>
            </p:cNvPicPr>
            <p:nvPr>
              <p:custDataLst>
                <p:tags r:id="rId2"/>
              </p:custDataLst>
            </p:nvPr>
          </p:nvPicPr>
          <p:blipFill>
            <a:blip r:embed="rId12"/>
            <a:srcRect l="5232" t="38162" r="29764" b="-2"/>
            <a:stretch>
              <a:fillRect/>
            </a:stretch>
          </p:blipFill>
          <p:spPr bwMode="auto">
            <a:xfrm>
              <a:off x="273267" y="2649503"/>
              <a:ext cx="3375869" cy="2652324"/>
            </a:xfrm>
            <a:prstGeom prst="rect">
              <a:avLst/>
            </a:prstGeom>
            <a:noFill/>
            <a:ln w="9525">
              <a:noFill/>
              <a:miter lim="800000"/>
              <a:headEnd/>
              <a:tailEnd/>
            </a:ln>
          </p:spPr>
        </p:pic>
        <p:sp>
          <p:nvSpPr>
            <p:cNvPr id="303113" name="Rectangle 15"/>
            <p:cNvSpPr>
              <a:spLocks noChangeArrowheads="1"/>
            </p:cNvSpPr>
            <p:nvPr>
              <p:custDataLst>
                <p:tags r:id="rId3"/>
              </p:custDataLst>
            </p:nvPr>
          </p:nvSpPr>
          <p:spPr bwMode="auto">
            <a:xfrm>
              <a:off x="568658" y="3349026"/>
              <a:ext cx="1378273" cy="307712"/>
            </a:xfrm>
            <a:prstGeom prst="rect">
              <a:avLst/>
            </a:prstGeom>
            <a:noFill/>
            <a:ln w="9525">
              <a:noFill/>
              <a:miter lim="800000"/>
              <a:headEnd/>
              <a:tailEnd/>
            </a:ln>
          </p:spPr>
          <p:txBody>
            <a:bodyPr lIns="91376" tIns="45688" rIns="91376" bIns="45688">
              <a:spAutoFit/>
            </a:bodyPr>
            <a:lstStyle/>
            <a:p>
              <a:pPr algn="ctr" defTabSz="912813">
                <a:spcBef>
                  <a:spcPct val="50000"/>
                </a:spcBef>
              </a:pPr>
              <a:endParaRPr lang="el-GR"/>
            </a:p>
          </p:txBody>
        </p:sp>
        <p:sp>
          <p:nvSpPr>
            <p:cNvPr id="303114" name="TextBox 16"/>
            <p:cNvSpPr txBox="1">
              <a:spLocks noChangeArrowheads="1"/>
            </p:cNvSpPr>
            <p:nvPr>
              <p:custDataLst>
                <p:tags r:id="rId4"/>
              </p:custDataLst>
            </p:nvPr>
          </p:nvSpPr>
          <p:spPr bwMode="auto">
            <a:xfrm>
              <a:off x="1341986" y="4292718"/>
              <a:ext cx="393495" cy="141666"/>
            </a:xfrm>
            <a:prstGeom prst="rect">
              <a:avLst/>
            </a:prstGeom>
            <a:noFill/>
            <a:ln w="9525">
              <a:noFill/>
              <a:miter lim="800000"/>
              <a:headEnd/>
              <a:tailEnd/>
            </a:ln>
          </p:spPr>
          <p:txBody>
            <a:bodyPr wrap="none" lIns="91376" tIns="45688" rIns="91376" bIns="45688">
              <a:spAutoFit/>
            </a:bodyPr>
            <a:lstStyle/>
            <a:p>
              <a:r>
                <a:rPr lang="en-US" sz="600">
                  <a:solidFill>
                    <a:schemeClr val="tx1"/>
                  </a:solidFill>
                </a:rPr>
                <a:t>GREECE</a:t>
              </a:r>
              <a:endParaRPr lang="el-GR" sz="600">
                <a:solidFill>
                  <a:schemeClr val="tx1"/>
                </a:solidFill>
              </a:endParaRPr>
            </a:p>
          </p:txBody>
        </p:sp>
        <p:sp>
          <p:nvSpPr>
            <p:cNvPr id="303115" name="TextBox 17"/>
            <p:cNvSpPr txBox="1">
              <a:spLocks noChangeArrowheads="1"/>
            </p:cNvSpPr>
            <p:nvPr>
              <p:custDataLst>
                <p:tags r:id="rId5"/>
              </p:custDataLst>
            </p:nvPr>
          </p:nvSpPr>
          <p:spPr bwMode="auto">
            <a:xfrm>
              <a:off x="1961202" y="3286478"/>
              <a:ext cx="442972" cy="141666"/>
            </a:xfrm>
            <a:prstGeom prst="rect">
              <a:avLst/>
            </a:prstGeom>
            <a:noFill/>
            <a:ln w="9525">
              <a:noFill/>
              <a:miter lim="800000"/>
              <a:headEnd/>
              <a:tailEnd/>
            </a:ln>
          </p:spPr>
          <p:txBody>
            <a:bodyPr wrap="none" lIns="91376" tIns="45688" rIns="91376" bIns="45688">
              <a:spAutoFit/>
            </a:bodyPr>
            <a:lstStyle/>
            <a:p>
              <a:r>
                <a:rPr lang="en-US" sz="600">
                  <a:solidFill>
                    <a:schemeClr val="tx1"/>
                  </a:solidFill>
                </a:rPr>
                <a:t>BULGARIA</a:t>
              </a:r>
              <a:endParaRPr lang="el-GR" sz="600">
                <a:solidFill>
                  <a:schemeClr val="tx1"/>
                </a:solidFill>
              </a:endParaRPr>
            </a:p>
          </p:txBody>
        </p:sp>
        <p:sp>
          <p:nvSpPr>
            <p:cNvPr id="303116" name="TextBox 18"/>
            <p:cNvSpPr txBox="1">
              <a:spLocks noChangeArrowheads="1"/>
            </p:cNvSpPr>
            <p:nvPr>
              <p:custDataLst>
                <p:tags r:id="rId6"/>
              </p:custDataLst>
            </p:nvPr>
          </p:nvSpPr>
          <p:spPr bwMode="auto">
            <a:xfrm>
              <a:off x="995959" y="3257757"/>
              <a:ext cx="360097" cy="141666"/>
            </a:xfrm>
            <a:prstGeom prst="rect">
              <a:avLst/>
            </a:prstGeom>
            <a:noFill/>
            <a:ln w="9525">
              <a:noFill/>
              <a:miter lim="800000"/>
              <a:headEnd/>
              <a:tailEnd/>
            </a:ln>
          </p:spPr>
          <p:txBody>
            <a:bodyPr wrap="none" lIns="91376" tIns="45688" rIns="91376" bIns="45688">
              <a:spAutoFit/>
            </a:bodyPr>
            <a:lstStyle/>
            <a:p>
              <a:r>
                <a:rPr lang="en-US" sz="600">
                  <a:solidFill>
                    <a:schemeClr val="tx1"/>
                  </a:solidFill>
                </a:rPr>
                <a:t>SERBIA</a:t>
              </a:r>
              <a:endParaRPr lang="el-GR" sz="600">
                <a:solidFill>
                  <a:schemeClr val="tx1"/>
                </a:solidFill>
              </a:endParaRPr>
            </a:p>
          </p:txBody>
        </p:sp>
        <p:sp>
          <p:nvSpPr>
            <p:cNvPr id="303117" name="TextBox 19"/>
            <p:cNvSpPr txBox="1">
              <a:spLocks noChangeArrowheads="1"/>
            </p:cNvSpPr>
            <p:nvPr>
              <p:custDataLst>
                <p:tags r:id="rId7"/>
              </p:custDataLst>
            </p:nvPr>
          </p:nvSpPr>
          <p:spPr bwMode="auto">
            <a:xfrm>
              <a:off x="481078" y="3397922"/>
              <a:ext cx="574088" cy="141666"/>
            </a:xfrm>
            <a:prstGeom prst="rect">
              <a:avLst/>
            </a:prstGeom>
            <a:noFill/>
            <a:ln w="9525">
              <a:noFill/>
              <a:miter lim="800000"/>
              <a:headEnd/>
              <a:tailEnd/>
            </a:ln>
          </p:spPr>
          <p:txBody>
            <a:bodyPr wrap="none" lIns="91376" tIns="45688" rIns="91376" bIns="45688">
              <a:spAutoFit/>
            </a:bodyPr>
            <a:lstStyle/>
            <a:p>
              <a:r>
                <a:rPr lang="en-US" sz="600">
                  <a:solidFill>
                    <a:schemeClr val="tx1"/>
                  </a:solidFill>
                </a:rPr>
                <a:t>MONTENEGRO</a:t>
              </a:r>
              <a:endParaRPr lang="el-GR" sz="600">
                <a:solidFill>
                  <a:schemeClr val="tx1"/>
                </a:solidFill>
              </a:endParaRPr>
            </a:p>
          </p:txBody>
        </p:sp>
        <p:sp>
          <p:nvSpPr>
            <p:cNvPr id="303118" name="TextBox 20"/>
            <p:cNvSpPr txBox="1">
              <a:spLocks noChangeArrowheads="1"/>
            </p:cNvSpPr>
            <p:nvPr>
              <p:custDataLst>
                <p:tags r:id="rId8"/>
              </p:custDataLst>
            </p:nvPr>
          </p:nvSpPr>
          <p:spPr bwMode="auto">
            <a:xfrm>
              <a:off x="2350087" y="4172995"/>
              <a:ext cx="383600" cy="141666"/>
            </a:xfrm>
            <a:prstGeom prst="rect">
              <a:avLst/>
            </a:prstGeom>
            <a:noFill/>
            <a:ln w="9525">
              <a:noFill/>
              <a:miter lim="800000"/>
              <a:headEnd/>
              <a:tailEnd/>
            </a:ln>
          </p:spPr>
          <p:txBody>
            <a:bodyPr wrap="none" lIns="91376" tIns="45688" rIns="91376" bIns="45688">
              <a:spAutoFit/>
            </a:bodyPr>
            <a:lstStyle/>
            <a:p>
              <a:r>
                <a:rPr lang="en-US" sz="600">
                  <a:solidFill>
                    <a:schemeClr val="tx1"/>
                  </a:solidFill>
                </a:rPr>
                <a:t>TURKEY</a:t>
              </a:r>
              <a:endParaRPr lang="el-GR" sz="600">
                <a:solidFill>
                  <a:schemeClr val="tx1"/>
                </a:solidFill>
              </a:endParaRPr>
            </a:p>
          </p:txBody>
        </p:sp>
        <p:sp>
          <p:nvSpPr>
            <p:cNvPr id="303119" name="TextBox 21"/>
            <p:cNvSpPr txBox="1">
              <a:spLocks noChangeArrowheads="1"/>
            </p:cNvSpPr>
            <p:nvPr>
              <p:custDataLst>
                <p:tags r:id="rId9"/>
              </p:custDataLst>
            </p:nvPr>
          </p:nvSpPr>
          <p:spPr bwMode="auto">
            <a:xfrm>
              <a:off x="2866126" y="5267980"/>
              <a:ext cx="391021" cy="141666"/>
            </a:xfrm>
            <a:prstGeom prst="rect">
              <a:avLst/>
            </a:prstGeom>
            <a:noFill/>
            <a:ln w="9525">
              <a:noFill/>
              <a:miter lim="800000"/>
              <a:headEnd/>
              <a:tailEnd/>
            </a:ln>
          </p:spPr>
          <p:txBody>
            <a:bodyPr wrap="none" lIns="91376" tIns="45688" rIns="91376" bIns="45688">
              <a:spAutoFit/>
            </a:bodyPr>
            <a:lstStyle/>
            <a:p>
              <a:r>
                <a:rPr lang="en-US" sz="600" b="0">
                  <a:solidFill>
                    <a:schemeClr val="tx1"/>
                  </a:solidFill>
                </a:rPr>
                <a:t>CYPRUS</a:t>
              </a:r>
              <a:endParaRPr lang="el-GR" sz="600" b="0">
                <a:solidFill>
                  <a:schemeClr val="tx1"/>
                </a:solidFill>
              </a:endParaRPr>
            </a:p>
          </p:txBody>
        </p:sp>
        <p:sp>
          <p:nvSpPr>
            <p:cNvPr id="23" name="Curved Right Arrow 22"/>
            <p:cNvSpPr/>
            <p:nvPr/>
          </p:nvSpPr>
          <p:spPr bwMode="auto">
            <a:xfrm rot="17956393">
              <a:off x="1750496" y="4194987"/>
              <a:ext cx="510731" cy="1816839"/>
            </a:xfrm>
            <a:prstGeom prst="curvedRightArrow">
              <a:avLst/>
            </a:prstGeom>
            <a:solidFill>
              <a:schemeClr val="tx2">
                <a:lumMod val="75000"/>
                <a:lumOff val="25000"/>
                <a:alpha val="61000"/>
              </a:schemeClr>
            </a:solidFill>
            <a:ln w="9525" cap="flat" cmpd="sng" algn="ctr">
              <a:solidFill>
                <a:schemeClr val="bg1">
                  <a:lumMod val="65000"/>
                </a:schemeClr>
              </a:solidFill>
              <a:prstDash val="solid"/>
              <a:round/>
              <a:headEnd type="none" w="med" len="med"/>
              <a:tailEnd type="none" w="med" len="med"/>
            </a:ln>
            <a:effectLst/>
            <a:extLst/>
          </p:spPr>
          <p:txBody>
            <a:bodyPr>
              <a:spAutoFit/>
            </a:bodyPr>
            <a:lstStyle/>
            <a:p>
              <a:pPr algn="ctr">
                <a:spcBef>
                  <a:spcPct val="50000"/>
                </a:spcBef>
                <a:defRPr/>
              </a:pPr>
              <a:endParaRPr lang="el-GR">
                <a:cs typeface="+mn-cs"/>
              </a:endParaRPr>
            </a:p>
          </p:txBody>
        </p:sp>
        <p:sp>
          <p:nvSpPr>
            <p:cNvPr id="24" name="Curved Right Arrow 23"/>
            <p:cNvSpPr/>
            <p:nvPr/>
          </p:nvSpPr>
          <p:spPr bwMode="auto">
            <a:xfrm rot="9243083" flipH="1">
              <a:off x="647800" y="3459491"/>
              <a:ext cx="377578" cy="1178074"/>
            </a:xfrm>
            <a:prstGeom prst="curvedRightArrow">
              <a:avLst/>
            </a:prstGeom>
            <a:solidFill>
              <a:schemeClr val="tx2">
                <a:lumMod val="75000"/>
                <a:lumOff val="25000"/>
                <a:alpha val="61000"/>
              </a:schemeClr>
            </a:solidFill>
            <a:ln w="9525" cap="flat" cmpd="sng" algn="ctr">
              <a:solidFill>
                <a:srgbClr val="C5E4FD"/>
              </a:solidFill>
              <a:prstDash val="solid"/>
              <a:round/>
              <a:headEnd type="none" w="med" len="med"/>
              <a:tailEnd type="none" w="med" len="med"/>
            </a:ln>
            <a:effectLst/>
            <a:extLst/>
          </p:spPr>
          <p:txBody>
            <a:bodyPr>
              <a:spAutoFit/>
            </a:bodyPr>
            <a:lstStyle/>
            <a:p>
              <a:pPr algn="ctr">
                <a:spcBef>
                  <a:spcPct val="50000"/>
                </a:spcBef>
                <a:defRPr/>
              </a:pPr>
              <a:endParaRPr lang="el-GR">
                <a:cs typeface="+mn-cs"/>
              </a:endParaRPr>
            </a:p>
          </p:txBody>
        </p:sp>
        <p:sp>
          <p:nvSpPr>
            <p:cNvPr id="25" name="Curved Right Arrow 24"/>
            <p:cNvSpPr/>
            <p:nvPr/>
          </p:nvSpPr>
          <p:spPr bwMode="auto">
            <a:xfrm rot="12471663">
              <a:off x="1732828" y="3340786"/>
              <a:ext cx="355248" cy="973581"/>
            </a:xfrm>
            <a:prstGeom prst="curvedRightArrow">
              <a:avLst/>
            </a:prstGeom>
            <a:solidFill>
              <a:schemeClr val="tx2">
                <a:lumMod val="75000"/>
                <a:lumOff val="25000"/>
                <a:alpha val="61000"/>
              </a:schemeClr>
            </a:solidFill>
            <a:ln w="9525" cap="flat" cmpd="sng" algn="ctr">
              <a:solidFill>
                <a:srgbClr val="C5E4FD"/>
              </a:solidFill>
              <a:prstDash val="solid"/>
              <a:round/>
              <a:headEnd type="none" w="med" len="med"/>
              <a:tailEnd type="none" w="med" len="med"/>
            </a:ln>
            <a:effectLst/>
            <a:extLst/>
          </p:spPr>
          <p:txBody>
            <a:bodyPr>
              <a:spAutoFit/>
            </a:bodyPr>
            <a:lstStyle/>
            <a:p>
              <a:pPr algn="ctr">
                <a:spcBef>
                  <a:spcPct val="50000"/>
                </a:spcBef>
                <a:defRPr/>
              </a:pPr>
              <a:endParaRPr lang="el-GR">
                <a:cs typeface="+mn-cs"/>
              </a:endParaRPr>
            </a:p>
          </p:txBody>
        </p:sp>
        <p:sp>
          <p:nvSpPr>
            <p:cNvPr id="26" name="Curved Right Arrow 25"/>
            <p:cNvSpPr/>
            <p:nvPr/>
          </p:nvSpPr>
          <p:spPr bwMode="auto">
            <a:xfrm rot="10800000">
              <a:off x="1490245" y="3499392"/>
              <a:ext cx="170519" cy="362101"/>
            </a:xfrm>
            <a:prstGeom prst="curvedRightArrow">
              <a:avLst/>
            </a:prstGeom>
            <a:solidFill>
              <a:schemeClr val="tx2">
                <a:lumMod val="75000"/>
                <a:lumOff val="25000"/>
                <a:alpha val="61000"/>
              </a:schemeClr>
            </a:solidFill>
            <a:ln w="9525" cap="flat" cmpd="sng" algn="ctr">
              <a:solidFill>
                <a:srgbClr val="C5E4FD"/>
              </a:solidFill>
              <a:prstDash val="solid"/>
              <a:round/>
              <a:headEnd type="none" w="med" len="med"/>
              <a:tailEnd type="none" w="med" len="med"/>
            </a:ln>
            <a:effectLst/>
            <a:extLst/>
          </p:spPr>
          <p:txBody>
            <a:bodyPr>
              <a:spAutoFit/>
            </a:bodyPr>
            <a:lstStyle/>
            <a:p>
              <a:pPr algn="ctr">
                <a:spcBef>
                  <a:spcPct val="50000"/>
                </a:spcBef>
                <a:defRPr/>
              </a:pPr>
              <a:endParaRPr lang="el-GR">
                <a:cs typeface="+mn-cs"/>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623" name="Object 319"/>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98623" name="think-cell Slide" r:id="rId6" imgW="360" imgH="360" progId="">
              <p:embed/>
            </p:oleObj>
          </a:graphicData>
        </a:graphic>
      </p:graphicFrame>
      <p:sp>
        <p:nvSpPr>
          <p:cNvPr id="98624" name="Rectangle 26"/>
          <p:cNvSpPr>
            <a:spLocks noGrp="1" noChangeArrowheads="1"/>
          </p:cNvSpPr>
          <p:nvPr>
            <p:ph type="title"/>
            <p:custDataLst>
              <p:tags r:id="rId3"/>
            </p:custDataLst>
          </p:nvPr>
        </p:nvSpPr>
        <p:spPr>
          <a:xfrm>
            <a:off x="119063" y="230188"/>
            <a:ext cx="8618537" cy="954087"/>
          </a:xfrm>
        </p:spPr>
        <p:txBody>
          <a:bodyPr/>
          <a:lstStyle/>
          <a:p>
            <a:pPr eaLnBrk="1" hangingPunct="1"/>
            <a:r>
              <a:rPr lang="el-GR" sz="2200" smtClean="0">
                <a:solidFill>
                  <a:srgbClr val="003882"/>
                </a:solidFill>
              </a:rPr>
              <a:t>ΑΠΟΤΕΛΕΣΜΑΤΑ 2015</a:t>
            </a:r>
            <a:r>
              <a:rPr lang="en-US" sz="2200" smtClean="0">
                <a:solidFill>
                  <a:srgbClr val="003882"/>
                </a:solidFill>
              </a:rPr>
              <a:t>:</a:t>
            </a:r>
            <a:r>
              <a:rPr lang="el-GR" sz="2200" smtClean="0">
                <a:solidFill>
                  <a:srgbClr val="003882"/>
                </a:solidFill>
              </a:rPr>
              <a:t> ΕΡΕΥΝΑ ΚΑΙ ΠΑΡΑΓΩΓΗ</a:t>
            </a:r>
            <a:r>
              <a:rPr lang="el-GR" sz="2000" smtClean="0">
                <a:solidFill>
                  <a:srgbClr val="003882"/>
                </a:solidFill>
              </a:rPr>
              <a:t/>
            </a:r>
            <a:br>
              <a:rPr lang="el-GR" sz="2000" smtClean="0">
                <a:solidFill>
                  <a:srgbClr val="003882"/>
                </a:solidFill>
              </a:rPr>
            </a:br>
            <a:r>
              <a:rPr lang="el-GR" sz="2000" smtClean="0">
                <a:solidFill>
                  <a:srgbClr val="002960"/>
                </a:solidFill>
              </a:rPr>
              <a:t>Πρόοδος ερευνητικών εργασιών στην Ελλάδα και διεύρυνση χαρτοφυλακίου, σύμφωνα με τον προγραμματισμό</a:t>
            </a:r>
            <a:endParaRPr lang="en-US" sz="1800" smtClean="0">
              <a:solidFill>
                <a:srgbClr val="002960"/>
              </a:solidFill>
            </a:endParaRPr>
          </a:p>
        </p:txBody>
      </p:sp>
      <p:sp>
        <p:nvSpPr>
          <p:cNvPr id="98625" name="Rectangle 2"/>
          <p:cNvSpPr txBox="1">
            <a:spLocks noChangeArrowheads="1"/>
          </p:cNvSpPr>
          <p:nvPr>
            <p:custDataLst>
              <p:tags r:id="rId4"/>
            </p:custDataLst>
          </p:nvPr>
        </p:nvSpPr>
        <p:spPr bwMode="auto">
          <a:xfrm>
            <a:off x="520700" y="1489075"/>
            <a:ext cx="7920038" cy="4464050"/>
          </a:xfrm>
          <a:prstGeom prst="rect">
            <a:avLst/>
          </a:prstGeom>
          <a:noFill/>
          <a:ln w="9525">
            <a:noFill/>
            <a:miter lim="800000"/>
            <a:headEnd/>
            <a:tailEnd/>
          </a:ln>
        </p:spPr>
        <p:txBody>
          <a:bodyPr lIns="97718" tIns="48860" rIns="97718" bIns="48860" anchor="ctr"/>
          <a:lstStyle/>
          <a:p>
            <a:pPr marL="347663" lvl="1" indent="-168275" algn="just" defTabSz="893763">
              <a:lnSpc>
                <a:spcPct val="150000"/>
              </a:lnSpc>
              <a:spcBef>
                <a:spcPts val="100"/>
              </a:spcBef>
              <a:buClr>
                <a:schemeClr val="tx1"/>
              </a:buClr>
              <a:buFont typeface="Arial" charset="0"/>
              <a:buChar char="•"/>
            </a:pPr>
            <a:r>
              <a:rPr lang="el-GR" sz="1800" b="0">
                <a:solidFill>
                  <a:schemeClr val="tx1"/>
                </a:solidFill>
              </a:rPr>
              <a:t>Εκτέλεση γεωλογικών και γεωφυσικών εργασιών στην περιοχή Δ. Πατραϊκού κόλπου (ΕΛΠΕ διαχειριστής κοινοπραξίας με </a:t>
            </a:r>
            <a:r>
              <a:rPr lang="en-GB" sz="1800" b="0">
                <a:solidFill>
                  <a:schemeClr val="tx1"/>
                </a:solidFill>
              </a:rPr>
              <a:t>Edison</a:t>
            </a:r>
            <a:r>
              <a:rPr lang="el-GR" sz="1800" b="0">
                <a:solidFill>
                  <a:schemeClr val="tx1"/>
                </a:solidFill>
              </a:rPr>
              <a:t>). Ολοκλήρωση εκτεταμένων σεισμικών καταγραφών στις αρχές του 2016</a:t>
            </a:r>
          </a:p>
          <a:p>
            <a:pPr marL="347663" lvl="1" indent="-168275" algn="just" defTabSz="893763">
              <a:lnSpc>
                <a:spcPct val="150000"/>
              </a:lnSpc>
              <a:spcBef>
                <a:spcPts val="100"/>
              </a:spcBef>
              <a:buClr>
                <a:schemeClr val="tx1"/>
              </a:buClr>
              <a:buFont typeface="Arial" charset="0"/>
              <a:buChar char="•"/>
            </a:pPr>
            <a:endParaRPr lang="el-GR" sz="1800" b="0">
              <a:solidFill>
                <a:schemeClr val="tx1"/>
              </a:solidFill>
            </a:endParaRPr>
          </a:p>
          <a:p>
            <a:pPr marL="347663" lvl="1" indent="-168275" algn="just" defTabSz="893763">
              <a:lnSpc>
                <a:spcPct val="150000"/>
              </a:lnSpc>
              <a:spcBef>
                <a:spcPts val="100"/>
              </a:spcBef>
              <a:buClr>
                <a:schemeClr val="tx1"/>
              </a:buClr>
              <a:buFont typeface="Arial" charset="0"/>
              <a:buChar char="•"/>
            </a:pPr>
            <a:r>
              <a:rPr lang="el-GR" sz="1800" b="0">
                <a:solidFill>
                  <a:schemeClr val="tx1"/>
                </a:solidFill>
              </a:rPr>
              <a:t>Ανάδειξη ως Επιλεγείς Αιτών στο διεθνή διαγωνισμό για έρευνα και παραγωγή στις περιοχές Άρτας-Πρέβεζας και ΒΔ Πελοποννήσου (4 Φεβ 2016)</a:t>
            </a:r>
          </a:p>
          <a:p>
            <a:pPr marL="347663" lvl="1" indent="-168275" algn="just" defTabSz="893763">
              <a:lnSpc>
                <a:spcPct val="150000"/>
              </a:lnSpc>
              <a:spcBef>
                <a:spcPts val="100"/>
              </a:spcBef>
              <a:buClr>
                <a:schemeClr val="tx1"/>
              </a:buClr>
              <a:buFont typeface="Arial" charset="0"/>
              <a:buChar char="•"/>
            </a:pPr>
            <a:endParaRPr lang="el-GR" sz="1800" b="0">
              <a:solidFill>
                <a:schemeClr val="tx1"/>
              </a:solidFill>
            </a:endParaRPr>
          </a:p>
          <a:p>
            <a:pPr marL="347663" lvl="1" indent="-168275" algn="just" defTabSz="893763">
              <a:lnSpc>
                <a:spcPct val="150000"/>
              </a:lnSpc>
              <a:spcBef>
                <a:spcPts val="100"/>
              </a:spcBef>
              <a:buClr>
                <a:schemeClr val="tx1"/>
              </a:buClr>
              <a:buFont typeface="Arial" charset="0"/>
              <a:buChar char="•"/>
            </a:pPr>
            <a:r>
              <a:rPr lang="el-GR" sz="1800" b="0">
                <a:solidFill>
                  <a:schemeClr val="tx1"/>
                </a:solidFill>
              </a:rPr>
              <a:t>Συμμετοχή σε διαγωνισμό για θαλάσσιες περιοχές στη Δ. Ελλάδα σε 3 περιοχές (μέσω και διεθνών κοινοπραξιών)</a:t>
            </a:r>
            <a:endParaRPr lang="en-GB" sz="1800" b="0">
              <a:solidFill>
                <a:schemeClr val="tx1"/>
              </a:solidFill>
            </a:endParaRPr>
          </a:p>
        </p:txBody>
      </p:sp>
      <p:cxnSp>
        <p:nvCxnSpPr>
          <p:cNvPr id="8" name="Straight Connector 7"/>
          <p:cNvCxnSpPr/>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sp>
        <p:nvSpPr>
          <p:cNvPr id="98627" name="Slide Number Placeholder 3"/>
          <p:cNvSpPr txBox="1">
            <a:spLocks noGrp="1"/>
          </p:cNvSpPr>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575826F4-AD80-4295-8EAD-661693F470D6}" type="slidenum">
              <a:rPr lang="en-US" sz="1000" b="0">
                <a:solidFill>
                  <a:schemeClr val="tx1"/>
                </a:solidFill>
              </a:rPr>
              <a:pPr algn="r" defTabSz="893763"/>
              <a:t>16</a:t>
            </a:fld>
            <a:endParaRPr lang="en-US" sz="1000" b="0">
              <a:solidFill>
                <a:schemeClr val="tx1"/>
              </a:solidFill>
            </a:endParaRPr>
          </a:p>
        </p:txBody>
      </p:sp>
      <p:pic>
        <p:nvPicPr>
          <p:cNvPr id="98628" name="Picture 95" descr="elpengri"/>
          <p:cNvPicPr>
            <a:picLocks noChangeAspect="1" noChangeArrowheads="1"/>
          </p:cNvPicPr>
          <p:nvPr/>
        </p:nvPicPr>
        <p:blipFill>
          <a:blip r:embed="rId7"/>
          <a:srcRect/>
          <a:stretch>
            <a:fillRect/>
          </a:stretch>
        </p:blipFill>
        <p:spPr bwMode="auto">
          <a:xfrm>
            <a:off x="7681913" y="6424613"/>
            <a:ext cx="84137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853" name="Object 85"/>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60853" name="think-cell Slide" r:id="rId7" imgW="360" imgH="360" progId="">
              <p:embed/>
            </p:oleObj>
          </a:graphicData>
        </a:graphic>
      </p:graphicFrame>
      <p:sp>
        <p:nvSpPr>
          <p:cNvPr id="160854" name="Rectangle 26"/>
          <p:cNvSpPr>
            <a:spLocks noGrp="1" noChangeArrowheads="1"/>
          </p:cNvSpPr>
          <p:nvPr>
            <p:ph type="title"/>
            <p:custDataLst>
              <p:tags r:id="rId3"/>
            </p:custDataLst>
          </p:nvPr>
        </p:nvSpPr>
        <p:spPr>
          <a:xfrm>
            <a:off x="119063" y="230188"/>
            <a:ext cx="8842375" cy="954087"/>
          </a:xfrm>
        </p:spPr>
        <p:txBody>
          <a:bodyPr/>
          <a:lstStyle/>
          <a:p>
            <a:pPr eaLnBrk="1" hangingPunct="1"/>
            <a:r>
              <a:rPr lang="el-GR" sz="2200" smtClean="0">
                <a:solidFill>
                  <a:srgbClr val="003882"/>
                </a:solidFill>
              </a:rPr>
              <a:t>ΑΠΟΤΕΛΕΣΜΑΤΑ 2015</a:t>
            </a:r>
            <a:r>
              <a:rPr lang="en-US" sz="2200" smtClean="0">
                <a:solidFill>
                  <a:srgbClr val="003882"/>
                </a:solidFill>
              </a:rPr>
              <a:t>:</a:t>
            </a:r>
            <a:r>
              <a:rPr lang="el-GR" sz="2200" smtClean="0">
                <a:solidFill>
                  <a:srgbClr val="003882"/>
                </a:solidFill>
              </a:rPr>
              <a:t> ΣΥΜΜΕΤΟΧΕΣ ΣΕ Φ.Α. &amp; ΗΛ. ΕΝΕΡΓΕΙΑ</a:t>
            </a:r>
            <a:r>
              <a:rPr lang="el-GR" sz="2000" smtClean="0">
                <a:solidFill>
                  <a:srgbClr val="003882"/>
                </a:solidFill>
              </a:rPr>
              <a:t/>
            </a:r>
            <a:br>
              <a:rPr lang="el-GR" sz="2000" smtClean="0">
                <a:solidFill>
                  <a:srgbClr val="003882"/>
                </a:solidFill>
              </a:rPr>
            </a:br>
            <a:r>
              <a:rPr lang="el-GR" sz="2000" smtClean="0">
                <a:solidFill>
                  <a:srgbClr val="002960"/>
                </a:solidFill>
              </a:rPr>
              <a:t>Μείωση συνεισφοράς στα καθαρά κέρδη Ομίλου λόγω εκκρεμοτήτων στο ρυθμιστικό πλαίσιο ηλεκτροπαραγωγής </a:t>
            </a:r>
            <a:endParaRPr lang="en-US" sz="1800" smtClean="0">
              <a:solidFill>
                <a:srgbClr val="002960"/>
              </a:solidFill>
            </a:endParaRPr>
          </a:p>
        </p:txBody>
      </p:sp>
      <p:sp>
        <p:nvSpPr>
          <p:cNvPr id="16" name="Rectangle 2"/>
          <p:cNvSpPr txBox="1">
            <a:spLocks noChangeArrowheads="1"/>
          </p:cNvSpPr>
          <p:nvPr>
            <p:custDataLst>
              <p:tags r:id="rId4"/>
            </p:custDataLst>
          </p:nvPr>
        </p:nvSpPr>
        <p:spPr>
          <a:xfrm>
            <a:off x="520700" y="3789363"/>
            <a:ext cx="7920038" cy="1728787"/>
          </a:xfrm>
          <a:prstGeom prst="rect">
            <a:avLst/>
          </a:prstGeom>
        </p:spPr>
        <p:txBody>
          <a:bodyPr lIns="97718" tIns="48860" rIns="97718" bIns="48860"/>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marL="179182" lvl="1" indent="0" eaLnBrk="1" hangingPunct="1">
              <a:lnSpc>
                <a:spcPct val="150000"/>
              </a:lnSpc>
              <a:spcBef>
                <a:spcPct val="0"/>
              </a:spcBef>
              <a:buFont typeface="Arial" charset="0"/>
              <a:buNone/>
              <a:defRPr/>
            </a:pPr>
            <a:r>
              <a:rPr lang="en-US" sz="2000" dirty="0" smtClean="0">
                <a:solidFill>
                  <a:srgbClr val="003882"/>
                </a:solidFill>
                <a:cs typeface="+mn-cs"/>
              </a:rPr>
              <a:t>ELPEDISON</a:t>
            </a:r>
            <a:endParaRPr lang="el-GR" sz="2000" dirty="0" smtClean="0">
              <a:solidFill>
                <a:srgbClr val="003882"/>
              </a:solidFill>
              <a:cs typeface="+mn-cs"/>
            </a:endParaRPr>
          </a:p>
          <a:p>
            <a:pPr marL="179182" lvl="1" indent="0" eaLnBrk="1" hangingPunct="1">
              <a:lnSpc>
                <a:spcPct val="150000"/>
              </a:lnSpc>
              <a:spcBef>
                <a:spcPct val="0"/>
              </a:spcBef>
              <a:buFont typeface="Arial" charset="0"/>
              <a:buNone/>
              <a:defRPr/>
            </a:pPr>
            <a:endParaRPr lang="el-GR" sz="900" dirty="0">
              <a:solidFill>
                <a:srgbClr val="003882"/>
              </a:solidFill>
              <a:cs typeface="+mn-cs"/>
            </a:endParaRPr>
          </a:p>
          <a:p>
            <a:pPr lvl="1" eaLnBrk="1" hangingPunct="1">
              <a:lnSpc>
                <a:spcPct val="150000"/>
              </a:lnSpc>
              <a:spcBef>
                <a:spcPts val="100"/>
              </a:spcBef>
              <a:buFont typeface="Arial" pitchFamily="34" charset="0"/>
              <a:buChar char="•"/>
              <a:defRPr/>
            </a:pPr>
            <a:r>
              <a:rPr lang="el-GR" sz="1800" b="0" dirty="0" smtClean="0">
                <a:cs typeface="Arial" panose="020B0604020202020204" pitchFamily="34" charset="0"/>
              </a:rPr>
              <a:t>Μείωση κερδοφορίας </a:t>
            </a:r>
            <a:r>
              <a:rPr lang="en-GB" sz="1800" b="0" dirty="0" smtClean="0">
                <a:cs typeface="Arial" panose="020B0604020202020204" pitchFamily="34" charset="0"/>
              </a:rPr>
              <a:t>ELPEDISON</a:t>
            </a:r>
            <a:r>
              <a:rPr lang="el-GR" sz="1800" b="0" dirty="0" smtClean="0">
                <a:cs typeface="Arial" panose="020B0604020202020204" pitchFamily="34" charset="0"/>
              </a:rPr>
              <a:t> με αποτελέσματα </a:t>
            </a:r>
            <a:r>
              <a:rPr lang="en-GB" sz="1800" b="0" dirty="0" smtClean="0">
                <a:cs typeface="Arial" panose="020B0604020202020204" pitchFamily="34" charset="0"/>
              </a:rPr>
              <a:t>EBITDA </a:t>
            </a:r>
            <a:r>
              <a:rPr lang="el-GR" sz="1800" b="0" dirty="0">
                <a:cs typeface="Arial" panose="020B0604020202020204" pitchFamily="34" charset="0"/>
              </a:rPr>
              <a:t>στα </a:t>
            </a:r>
            <a:r>
              <a:rPr lang="el-GR" sz="1800" b="0" dirty="0" smtClean="0">
                <a:cs typeface="Arial" panose="020B0604020202020204" pitchFamily="34" charset="0"/>
              </a:rPr>
              <a:t>€18 </a:t>
            </a:r>
            <a:r>
              <a:rPr lang="el-GR" sz="1800" b="0" dirty="0">
                <a:cs typeface="Arial" panose="020B0604020202020204" pitchFamily="34" charset="0"/>
              </a:rPr>
              <a:t>εκ</a:t>
            </a:r>
            <a:r>
              <a:rPr lang="el-GR" sz="1800" b="0" dirty="0" smtClean="0">
                <a:cs typeface="Arial" panose="020B0604020202020204" pitchFamily="34" charset="0"/>
              </a:rPr>
              <a:t>. λόγω καθυστέρησης υιοθέτησης θεσμικού πλαισίου</a:t>
            </a:r>
            <a:endParaRPr lang="en-GB" sz="2000" b="0" dirty="0">
              <a:latin typeface="+mj-lt"/>
              <a:cs typeface="+mn-cs"/>
            </a:endParaRPr>
          </a:p>
        </p:txBody>
      </p:sp>
      <p:sp>
        <p:nvSpPr>
          <p:cNvPr id="17" name="Rectangle 2"/>
          <p:cNvSpPr txBox="1">
            <a:spLocks noChangeArrowheads="1"/>
          </p:cNvSpPr>
          <p:nvPr>
            <p:custDataLst>
              <p:tags r:id="rId5"/>
            </p:custDataLst>
          </p:nvPr>
        </p:nvSpPr>
        <p:spPr>
          <a:xfrm>
            <a:off x="520700" y="1489075"/>
            <a:ext cx="7920038" cy="1727200"/>
          </a:xfrm>
          <a:prstGeom prst="rect">
            <a:avLst/>
          </a:prstGeom>
        </p:spPr>
        <p:txBody>
          <a:bodyPr lIns="97718" tIns="48860" rIns="97718" bIns="48860"/>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marL="179182" lvl="1" indent="0" eaLnBrk="1" hangingPunct="1">
              <a:lnSpc>
                <a:spcPct val="150000"/>
              </a:lnSpc>
              <a:spcBef>
                <a:spcPct val="0"/>
              </a:spcBef>
              <a:buFont typeface="Arial" charset="0"/>
              <a:buNone/>
              <a:defRPr/>
            </a:pPr>
            <a:r>
              <a:rPr lang="el-GR" sz="2000" dirty="0">
                <a:solidFill>
                  <a:srgbClr val="003882"/>
                </a:solidFill>
                <a:cs typeface="+mn-cs"/>
              </a:rPr>
              <a:t>ΔΕΠΑ</a:t>
            </a:r>
          </a:p>
          <a:p>
            <a:pPr lvl="1" eaLnBrk="1" hangingPunct="1">
              <a:lnSpc>
                <a:spcPct val="150000"/>
              </a:lnSpc>
              <a:spcBef>
                <a:spcPts val="100"/>
              </a:spcBef>
              <a:buFont typeface="Arial" pitchFamily="34" charset="0"/>
              <a:buChar char="•"/>
              <a:defRPr/>
            </a:pPr>
            <a:endParaRPr lang="el-GR" sz="800" b="0" dirty="0" smtClean="0">
              <a:latin typeface="+mj-lt"/>
              <a:cs typeface="+mn-cs"/>
            </a:endParaRPr>
          </a:p>
          <a:p>
            <a:pPr lvl="1" eaLnBrk="1" hangingPunct="1">
              <a:lnSpc>
                <a:spcPct val="150000"/>
              </a:lnSpc>
              <a:spcBef>
                <a:spcPts val="100"/>
              </a:spcBef>
              <a:buFont typeface="Arial" pitchFamily="34" charset="0"/>
              <a:buChar char="•"/>
              <a:defRPr/>
            </a:pPr>
            <a:r>
              <a:rPr lang="el-GR" sz="1800" b="0" dirty="0" smtClean="0">
                <a:latin typeface="+mj-lt"/>
                <a:cs typeface="+mn-cs"/>
              </a:rPr>
              <a:t>Η συνεισφορά </a:t>
            </a:r>
            <a:r>
              <a:rPr lang="el-GR" sz="1800" b="0" dirty="0">
                <a:latin typeface="+mj-lt"/>
                <a:cs typeface="+mn-cs"/>
              </a:rPr>
              <a:t>στα αποτελέσματα </a:t>
            </a:r>
            <a:r>
              <a:rPr lang="el-GR" sz="1800" b="0" dirty="0" smtClean="0">
                <a:latin typeface="+mj-lt"/>
                <a:cs typeface="+mn-cs"/>
              </a:rPr>
              <a:t>Ομίλου ανήλθε στα €23εκ., μειωμένη κατά 24% σε σχέση με </a:t>
            </a:r>
            <a:r>
              <a:rPr lang="en-US" sz="1800" b="0" dirty="0" smtClean="0">
                <a:latin typeface="+mj-lt"/>
                <a:cs typeface="+mn-cs"/>
              </a:rPr>
              <a:t>201</a:t>
            </a:r>
            <a:r>
              <a:rPr lang="el-GR" sz="1800" b="0" dirty="0" smtClean="0">
                <a:latin typeface="+mj-lt"/>
                <a:cs typeface="+mn-cs"/>
              </a:rPr>
              <a:t>4</a:t>
            </a:r>
            <a:r>
              <a:rPr lang="en-US" sz="1800" b="0" dirty="0" smtClean="0">
                <a:latin typeface="+mj-lt"/>
                <a:cs typeface="+mn-cs"/>
              </a:rPr>
              <a:t>,</a:t>
            </a:r>
            <a:r>
              <a:rPr lang="el-GR" sz="1800" b="0" dirty="0" smtClean="0">
                <a:latin typeface="+mj-lt"/>
                <a:cs typeface="+mn-cs"/>
              </a:rPr>
              <a:t> λόγω μίγματος πωλήσεων</a:t>
            </a:r>
            <a:endParaRPr lang="el-GR" sz="1800" b="0" dirty="0">
              <a:latin typeface="+mj-lt"/>
              <a:cs typeface="+mn-cs"/>
            </a:endParaRPr>
          </a:p>
        </p:txBody>
      </p:sp>
      <p:cxnSp>
        <p:nvCxnSpPr>
          <p:cNvPr id="8" name="Straight Connector 7"/>
          <p:cNvCxnSpPr/>
          <p:nvPr/>
        </p:nvCxnSpPr>
        <p:spPr bwMode="auto">
          <a:xfrm>
            <a:off x="119063" y="552450"/>
            <a:ext cx="8753475"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sp>
        <p:nvSpPr>
          <p:cNvPr id="160858" name="Slide Number Placeholder 3"/>
          <p:cNvSpPr txBox="1">
            <a:spLocks noGrp="1"/>
          </p:cNvSpPr>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249111E4-6A8B-4E0A-9EA8-12DBA889196F}" type="slidenum">
              <a:rPr lang="en-US" sz="1000" b="0">
                <a:solidFill>
                  <a:schemeClr val="tx1"/>
                </a:solidFill>
              </a:rPr>
              <a:pPr algn="r" defTabSz="893763"/>
              <a:t>17</a:t>
            </a:fld>
            <a:endParaRPr lang="en-US" sz="1000" b="0">
              <a:solidFill>
                <a:schemeClr val="tx1"/>
              </a:solidFill>
            </a:endParaRPr>
          </a:p>
        </p:txBody>
      </p:sp>
      <p:pic>
        <p:nvPicPr>
          <p:cNvPr id="160859" name="Picture 95" descr="elpengri"/>
          <p:cNvPicPr>
            <a:picLocks noChangeAspect="1" noChangeArrowheads="1"/>
          </p:cNvPicPr>
          <p:nvPr/>
        </p:nvPicPr>
        <p:blipFill>
          <a:blip r:embed="rId8"/>
          <a:srcRect/>
          <a:stretch>
            <a:fillRect/>
          </a:stretch>
        </p:blipFill>
        <p:spPr bwMode="auto">
          <a:xfrm>
            <a:off x="7681913" y="6424613"/>
            <a:ext cx="84137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752" name="Object 296"/>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47752" name="think-cell Slide" r:id="rId10" imgW="360" imgH="360" progId="">
              <p:embed/>
            </p:oleObj>
          </a:graphicData>
        </a:graphic>
      </p:graphicFrame>
      <p:sp>
        <p:nvSpPr>
          <p:cNvPr id="147753" name="Rectangle 3" hidden="1"/>
          <p:cNvSpPr>
            <a:spLocks noChangeArrowheads="1"/>
          </p:cNvSpPr>
          <p:nvPr>
            <p:custDataLst>
              <p:tags r:id="rId3"/>
            </p:custDataLst>
          </p:nvPr>
        </p:nvSpPr>
        <p:spPr bwMode="auto">
          <a:xfrm>
            <a:off x="-61913" y="0"/>
            <a:ext cx="282576" cy="307975"/>
          </a:xfrm>
          <a:prstGeom prst="rect">
            <a:avLst/>
          </a:prstGeom>
          <a:noFill/>
          <a:ln w="9525">
            <a:noFill/>
            <a:miter lim="800000"/>
            <a:headEnd/>
            <a:tailEnd/>
          </a:ln>
        </p:spPr>
        <p:txBody>
          <a:bodyPr wrap="none" lIns="0" tIns="0" rIns="0" bIns="0"/>
          <a:lstStyle/>
          <a:p>
            <a:pPr algn="ctr"/>
            <a:endParaRPr lang="el-GR" sz="1200" b="0">
              <a:sym typeface="Arial" charset="0"/>
            </a:endParaRPr>
          </a:p>
        </p:txBody>
      </p:sp>
      <p:sp>
        <p:nvSpPr>
          <p:cNvPr id="147754" name="Slide Number Placeholder 4"/>
          <p:cNvSpPr>
            <a:spLocks noGrp="1"/>
          </p:cNvSpPr>
          <p:nvPr>
            <p:ph type="sldNum" sz="quarter" idx="10"/>
            <p:custDataLst>
              <p:tags r:id="rId4"/>
            </p:custDataLst>
          </p:nvPr>
        </p:nvSpPr>
        <p:spPr>
          <a:noFill/>
          <a:ln>
            <a:miter lim="800000"/>
            <a:headEnd/>
            <a:tailEnd/>
          </a:ln>
        </p:spPr>
        <p:txBody>
          <a:bodyPr/>
          <a:lstStyle/>
          <a:p>
            <a:pPr defTabSz="893763"/>
            <a:fld id="{AED62DF8-214E-4947-A134-0B9A972A5815}" type="slidenum">
              <a:rPr lang="en-US" smtClean="0">
                <a:cs typeface="Arial" charset="0"/>
              </a:rPr>
              <a:pPr defTabSz="893763"/>
              <a:t>18</a:t>
            </a:fld>
            <a:endParaRPr lang="en-US" smtClean="0">
              <a:cs typeface="Arial" charset="0"/>
            </a:endParaRPr>
          </a:p>
        </p:txBody>
      </p:sp>
      <p:sp>
        <p:nvSpPr>
          <p:cNvPr id="6" name="Rectangle 3"/>
          <p:cNvSpPr>
            <a:spLocks noChangeArrowheads="1"/>
          </p:cNvSpPr>
          <p:nvPr>
            <p:custDataLst>
              <p:tags r:id="rId5"/>
            </p:custDataLst>
          </p:nvPr>
        </p:nvSpPr>
        <p:spPr bwMode="auto">
          <a:xfrm>
            <a:off x="119063" y="230188"/>
            <a:ext cx="8618537" cy="1262062"/>
          </a:xfrm>
          <a:prstGeom prst="rect">
            <a:avLst/>
          </a:prstGeom>
          <a:noFill/>
          <a:ln>
            <a:noFill/>
          </a:ln>
          <a:effectLst/>
          <a:extLst/>
        </p:spPr>
        <p:txBody>
          <a:bodyPr lIns="0" tIns="0" rIns="0" bIns="0">
            <a:spAutoFit/>
          </a:bodyPr>
          <a:lstStyle/>
          <a:p>
            <a:pPr defTabSz="894720">
              <a:defRPr/>
            </a:pPr>
            <a:r>
              <a:rPr lang="el-GR" sz="2200" dirty="0">
                <a:solidFill>
                  <a:srgbClr val="003882"/>
                </a:solidFill>
                <a:latin typeface="+mj-lt"/>
                <a:ea typeface="+mj-ea"/>
                <a:cs typeface="+mj-cs"/>
              </a:rPr>
              <a:t>ΔΙΑΝΟΜΗ ΚΑΙ ΜΕΡΙΣΜΑ</a:t>
            </a:r>
            <a:endParaRPr lang="el-GR" sz="2200" dirty="0">
              <a:solidFill>
                <a:srgbClr val="003882"/>
              </a:solidFill>
              <a:latin typeface="+mj-lt"/>
              <a:ea typeface="+mj-ea"/>
              <a:cs typeface="+mj-cs"/>
            </a:endParaRPr>
          </a:p>
          <a:p>
            <a:pPr defTabSz="894720">
              <a:defRPr/>
            </a:pPr>
            <a:r>
              <a:rPr lang="el-GR" sz="2000" dirty="0">
                <a:solidFill>
                  <a:srgbClr val="002960"/>
                </a:solidFill>
                <a:cs typeface="+mn-cs"/>
              </a:rPr>
              <a:t>Μη </a:t>
            </a:r>
            <a:r>
              <a:rPr lang="el-GR" sz="2000" dirty="0">
                <a:solidFill>
                  <a:srgbClr val="002960"/>
                </a:solidFill>
                <a:cs typeface="+mn-cs"/>
              </a:rPr>
              <a:t>καταβολή μερίσματος από τα αποτελέσματα του 2015, λόγω ζημιών από αποθέματα και </a:t>
            </a:r>
            <a:r>
              <a:rPr lang="el-GR" sz="2000" dirty="0">
                <a:solidFill>
                  <a:srgbClr val="002960"/>
                </a:solidFill>
                <a:cs typeface="+mn-cs"/>
              </a:rPr>
              <a:t>στόχευση </a:t>
            </a:r>
            <a:r>
              <a:rPr lang="el-GR" sz="2000" dirty="0">
                <a:solidFill>
                  <a:srgbClr val="002960"/>
                </a:solidFill>
                <a:cs typeface="+mn-cs"/>
              </a:rPr>
              <a:t>για μείωση δανεισμού το Α’ </a:t>
            </a:r>
            <a:r>
              <a:rPr lang="el-GR" sz="2000" dirty="0" err="1">
                <a:solidFill>
                  <a:srgbClr val="002960"/>
                </a:solidFill>
                <a:cs typeface="+mn-cs"/>
              </a:rPr>
              <a:t>Εξάμ</a:t>
            </a:r>
            <a:r>
              <a:rPr lang="el-GR" sz="2000" dirty="0">
                <a:solidFill>
                  <a:srgbClr val="002960"/>
                </a:solidFill>
                <a:cs typeface="+mn-cs"/>
              </a:rPr>
              <a:t>. 2016. </a:t>
            </a:r>
            <a:r>
              <a:rPr lang="el-GR" sz="2000" dirty="0">
                <a:solidFill>
                  <a:srgbClr val="002960"/>
                </a:solidFill>
                <a:cs typeface="+mn-cs"/>
              </a:rPr>
              <a:t>Η πολιτική θα επανεξεταστεί το </a:t>
            </a:r>
            <a:r>
              <a:rPr lang="el-GR" sz="2000" dirty="0">
                <a:solidFill>
                  <a:srgbClr val="002960"/>
                </a:solidFill>
                <a:cs typeface="+mn-cs"/>
              </a:rPr>
              <a:t>Β’ </a:t>
            </a:r>
            <a:r>
              <a:rPr lang="el-GR" sz="2000" dirty="0" err="1">
                <a:solidFill>
                  <a:srgbClr val="002960"/>
                </a:solidFill>
                <a:cs typeface="+mn-cs"/>
              </a:rPr>
              <a:t>Εξάμ</a:t>
            </a:r>
            <a:r>
              <a:rPr lang="el-GR" sz="2000" dirty="0">
                <a:solidFill>
                  <a:srgbClr val="002960"/>
                </a:solidFill>
                <a:cs typeface="+mn-cs"/>
              </a:rPr>
              <a:t>. </a:t>
            </a:r>
            <a:r>
              <a:rPr lang="el-GR" sz="2000" dirty="0">
                <a:solidFill>
                  <a:srgbClr val="002960"/>
                </a:solidFill>
                <a:cs typeface="+mn-cs"/>
              </a:rPr>
              <a:t>2016</a:t>
            </a:r>
            <a:endParaRPr lang="el-GR" sz="2000" dirty="0">
              <a:solidFill>
                <a:srgbClr val="002960"/>
              </a:solidFill>
              <a:latin typeface="+mj-lt"/>
              <a:ea typeface="+mj-ea"/>
              <a:cs typeface="+mj-cs"/>
            </a:endParaRPr>
          </a:p>
        </p:txBody>
      </p:sp>
      <p:cxnSp>
        <p:nvCxnSpPr>
          <p:cNvPr id="8" name="Straight Connector 7"/>
          <p:cNvCxnSpPr/>
          <p:nvPr>
            <p:custDataLst>
              <p:tags r:id="rId6"/>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sp>
        <p:nvSpPr>
          <p:cNvPr id="147757" name="Text Box 11"/>
          <p:cNvSpPr txBox="1">
            <a:spLocks noChangeArrowheads="1"/>
          </p:cNvSpPr>
          <p:nvPr>
            <p:custDataLst>
              <p:tags r:id="rId7"/>
            </p:custDataLst>
          </p:nvPr>
        </p:nvSpPr>
        <p:spPr bwMode="auto">
          <a:xfrm>
            <a:off x="160338" y="6402388"/>
            <a:ext cx="6200775" cy="231775"/>
          </a:xfrm>
          <a:prstGeom prst="rect">
            <a:avLst/>
          </a:prstGeom>
          <a:noFill/>
          <a:ln w="9525">
            <a:noFill/>
            <a:miter lim="800000"/>
            <a:headEnd/>
            <a:tailEnd/>
          </a:ln>
        </p:spPr>
        <p:txBody>
          <a:bodyPr lIns="91336" tIns="45668" rIns="91336" bIns="45668">
            <a:spAutoFit/>
          </a:bodyPr>
          <a:lstStyle/>
          <a:p>
            <a:pPr marL="455613" indent="-455613"/>
            <a:r>
              <a:rPr lang="el-GR" sz="900" b="0" i="1">
                <a:solidFill>
                  <a:schemeClr val="tx1"/>
                </a:solidFill>
              </a:rPr>
              <a:t>(*) Περιλαμβάνει λοιπές διανομές</a:t>
            </a:r>
          </a:p>
        </p:txBody>
      </p:sp>
      <p:graphicFrame>
        <p:nvGraphicFramePr>
          <p:cNvPr id="11" name="Chart 10"/>
          <p:cNvGraphicFramePr>
            <a:graphicFrameLocks/>
          </p:cNvGraphicFramePr>
          <p:nvPr/>
        </p:nvGraphicFramePr>
        <p:xfrm>
          <a:off x="1249275" y="2352625"/>
          <a:ext cx="6358111" cy="3181510"/>
        </p:xfrm>
        <a:graphic>
          <a:graphicData uri="http://schemas.openxmlformats.org/drawingml/2006/chart">
            <c:chart xmlns:c="http://schemas.openxmlformats.org/drawingml/2006/chart" xmlns:r="http://schemas.openxmlformats.org/officeDocument/2006/relationships" r:id="rId11"/>
          </a:graphicData>
        </a:graphic>
      </p:graphicFrame>
      <p:sp>
        <p:nvSpPr>
          <p:cNvPr id="147759" name="Rectangle 4"/>
          <p:cNvSpPr>
            <a:spLocks noChangeArrowheads="1"/>
          </p:cNvSpPr>
          <p:nvPr>
            <p:custDataLst>
              <p:tags r:id="rId8"/>
            </p:custDataLst>
          </p:nvPr>
        </p:nvSpPr>
        <p:spPr bwMode="auto">
          <a:xfrm>
            <a:off x="1384300" y="2009775"/>
            <a:ext cx="3149600" cy="342900"/>
          </a:xfrm>
          <a:prstGeom prst="rect">
            <a:avLst/>
          </a:prstGeom>
          <a:solidFill>
            <a:schemeClr val="bg2"/>
          </a:solidFill>
          <a:ln w="9525">
            <a:noFill/>
            <a:miter lim="800000"/>
            <a:headEnd/>
            <a:tailEnd/>
          </a:ln>
        </p:spPr>
        <p:txBody>
          <a:bodyPr lIns="96308" tIns="48154" rIns="96308" bIns="48154" anchor="ctr">
            <a:spAutoFit/>
          </a:bodyPr>
          <a:lstStyle/>
          <a:p>
            <a:r>
              <a:rPr lang="el-GR" sz="1600">
                <a:solidFill>
                  <a:srgbClr val="002960"/>
                </a:solidFill>
              </a:rPr>
              <a:t>Μέρισμα* ανά μετοχή </a:t>
            </a:r>
            <a:r>
              <a:rPr lang="en-GB" sz="1600">
                <a:solidFill>
                  <a:srgbClr val="002960"/>
                </a:solidFill>
              </a:rPr>
              <a:t>(</a:t>
            </a:r>
            <a:r>
              <a:rPr lang="el-GR" sz="1600">
                <a:solidFill>
                  <a:srgbClr val="002960"/>
                </a:solidFill>
              </a:rPr>
              <a:t>€</a:t>
            </a:r>
            <a:r>
              <a:rPr lang="en-GB" sz="1600">
                <a:solidFill>
                  <a:srgbClr val="002960"/>
                </a:solidFill>
              </a:rPr>
              <a:t>/</a:t>
            </a:r>
            <a:r>
              <a:rPr lang="el-GR" sz="1600">
                <a:solidFill>
                  <a:srgbClr val="002960"/>
                </a:solidFill>
              </a:rPr>
              <a:t>τμχ</a:t>
            </a:r>
            <a:r>
              <a:rPr lang="en-GB" sz="1600">
                <a:solidFill>
                  <a:srgbClr val="002960"/>
                </a:solidFill>
              </a:rPr>
              <a:t>)</a:t>
            </a:r>
            <a:endParaRPr lang="el-GR" sz="1600">
              <a:solidFill>
                <a:srgbClr val="0029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04" name="Object 28"/>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78204" name="think-cell Slide" r:id="rId9" imgW="360" imgH="360" progId="">
              <p:embed/>
            </p:oleObj>
          </a:graphicData>
        </a:graphic>
      </p:graphicFrame>
      <p:sp>
        <p:nvSpPr>
          <p:cNvPr id="137220" name="Rectangle 3"/>
          <p:cNvSpPr>
            <a:spLocks noChangeArrowheads="1"/>
          </p:cNvSpPr>
          <p:nvPr>
            <p:custDataLst>
              <p:tags r:id="rId3"/>
            </p:custDataLst>
          </p:nvPr>
        </p:nvSpPr>
        <p:spPr bwMode="gray">
          <a:xfrm>
            <a:off x="950913" y="2001838"/>
            <a:ext cx="7415212" cy="2806700"/>
          </a:xfrm>
          <a:prstGeom prst="rect">
            <a:avLst/>
          </a:prstGeom>
          <a:noFill/>
          <a:ln w="9525">
            <a:noFill/>
            <a:miter lim="800000"/>
            <a:headEnd/>
            <a:tailEnd/>
          </a:ln>
        </p:spPr>
        <p:txBody>
          <a:bodyPr lIns="0" tIns="0" rIns="0" bIns="0">
            <a:spAutoFit/>
          </a:bodyPr>
          <a:lstStyle/>
          <a:p>
            <a:pPr marL="1136937" lvl="1" indent="-680258">
              <a:lnSpc>
                <a:spcPct val="95000"/>
              </a:lnSpc>
              <a:buFontTx/>
              <a:buChar char="•"/>
              <a:defRPr/>
            </a:pPr>
            <a:r>
              <a:rPr lang="el-GR" sz="2400" b="0" dirty="0">
                <a:solidFill>
                  <a:schemeClr val="tx1"/>
                </a:solidFill>
                <a:cs typeface="+mn-cs"/>
              </a:rPr>
              <a:t>Συνεισφορά Ευρωπαϊκού κλάδου Διύλισης στην</a:t>
            </a:r>
            <a:r>
              <a:rPr lang="en-US" sz="2400" b="0" dirty="0">
                <a:solidFill>
                  <a:schemeClr val="tx1"/>
                </a:solidFill>
                <a:cs typeface="+mn-cs"/>
              </a:rPr>
              <a:t> </a:t>
            </a:r>
            <a:r>
              <a:rPr lang="el-GR" sz="2400" b="0" dirty="0">
                <a:solidFill>
                  <a:schemeClr val="tx1"/>
                </a:solidFill>
                <a:cs typeface="+mn-cs"/>
              </a:rPr>
              <a:t>οικονομία της Ε.Ε.</a:t>
            </a:r>
          </a:p>
          <a:p>
            <a:pPr marL="1136937" lvl="1" indent="-680258">
              <a:lnSpc>
                <a:spcPct val="95000"/>
              </a:lnSpc>
              <a:buFontTx/>
              <a:buChar char="•"/>
              <a:defRPr/>
            </a:pPr>
            <a:endParaRPr lang="el-GR" sz="2400" b="0" dirty="0">
              <a:solidFill>
                <a:schemeClr val="tx1"/>
              </a:solidFill>
              <a:cs typeface="+mn-cs"/>
            </a:endParaRPr>
          </a:p>
          <a:p>
            <a:pPr marL="1136937" lvl="1" indent="-680258">
              <a:lnSpc>
                <a:spcPct val="95000"/>
              </a:lnSpc>
              <a:buFontTx/>
              <a:buChar char="•"/>
              <a:defRPr/>
            </a:pPr>
            <a:r>
              <a:rPr lang="el-GR" sz="2400" b="0" dirty="0">
                <a:solidFill>
                  <a:schemeClr val="tx1"/>
                </a:solidFill>
                <a:cs typeface="+mn-cs"/>
              </a:rPr>
              <a:t>Απολογισμός </a:t>
            </a:r>
            <a:r>
              <a:rPr lang="el-GR" sz="2400" b="0" dirty="0">
                <a:solidFill>
                  <a:schemeClr val="tx1"/>
                </a:solidFill>
                <a:cs typeface="+mn-cs"/>
              </a:rPr>
              <a:t>και αποτελέσματα </a:t>
            </a:r>
            <a:r>
              <a:rPr lang="el-GR" sz="2400" b="0" dirty="0">
                <a:solidFill>
                  <a:schemeClr val="tx1"/>
                </a:solidFill>
                <a:cs typeface="+mn-cs"/>
              </a:rPr>
              <a:t>201</a:t>
            </a:r>
            <a:r>
              <a:rPr lang="en-US" sz="2400" b="0" dirty="0">
                <a:solidFill>
                  <a:schemeClr val="tx1"/>
                </a:solidFill>
                <a:cs typeface="+mn-cs"/>
              </a:rPr>
              <a:t>5</a:t>
            </a:r>
            <a:endParaRPr lang="en-US" sz="2400" b="0" dirty="0">
              <a:solidFill>
                <a:schemeClr val="tx1"/>
              </a:solidFill>
              <a:cs typeface="+mn-cs"/>
            </a:endParaRPr>
          </a:p>
          <a:p>
            <a:pPr marL="1136937" lvl="1" indent="-680258">
              <a:lnSpc>
                <a:spcPct val="95000"/>
              </a:lnSpc>
              <a:defRPr/>
            </a:pPr>
            <a:endParaRPr lang="en-US" sz="2400" b="0" dirty="0">
              <a:solidFill>
                <a:schemeClr val="tx1"/>
              </a:solidFill>
              <a:cs typeface="+mn-cs"/>
            </a:endParaRPr>
          </a:p>
          <a:p>
            <a:pPr marL="1136937" lvl="1" indent="-680258">
              <a:lnSpc>
                <a:spcPct val="95000"/>
              </a:lnSpc>
              <a:buFontTx/>
              <a:buChar char="•"/>
              <a:defRPr/>
            </a:pPr>
            <a:r>
              <a:rPr lang="el-GR" sz="2400" b="0" dirty="0">
                <a:solidFill>
                  <a:schemeClr val="tx1"/>
                </a:solidFill>
                <a:cs typeface="+mn-cs"/>
              </a:rPr>
              <a:t>Στρατηγική </a:t>
            </a:r>
            <a:r>
              <a:rPr lang="el-GR" sz="2400" b="0" dirty="0">
                <a:solidFill>
                  <a:schemeClr val="tx1"/>
                </a:solidFill>
                <a:cs typeface="+mn-cs"/>
              </a:rPr>
              <a:t>Ομίλου</a:t>
            </a:r>
            <a:r>
              <a:rPr lang="en-GB" sz="2400" b="0" dirty="0">
                <a:solidFill>
                  <a:schemeClr val="tx1"/>
                </a:solidFill>
                <a:cs typeface="+mn-cs"/>
              </a:rPr>
              <a:t> </a:t>
            </a:r>
            <a:r>
              <a:rPr lang="en-US" sz="2400" b="0" dirty="0">
                <a:solidFill>
                  <a:schemeClr val="tx1"/>
                </a:solidFill>
                <a:cs typeface="+mn-cs"/>
              </a:rPr>
              <a:t>&amp; </a:t>
            </a:r>
            <a:r>
              <a:rPr lang="el-GR" sz="2400" b="0" dirty="0">
                <a:solidFill>
                  <a:schemeClr val="tx1"/>
                </a:solidFill>
                <a:cs typeface="+mn-cs"/>
              </a:rPr>
              <a:t>προτεραιότητες 2016</a:t>
            </a:r>
            <a:endParaRPr lang="en-GB" sz="2400" b="0" dirty="0">
              <a:solidFill>
                <a:schemeClr val="tx1"/>
              </a:solidFill>
              <a:cs typeface="+mn-cs"/>
            </a:endParaRPr>
          </a:p>
          <a:p>
            <a:pPr marL="456679" lvl="1" indent="0">
              <a:lnSpc>
                <a:spcPct val="95000"/>
              </a:lnSpc>
              <a:defRPr/>
            </a:pPr>
            <a:endParaRPr lang="en-GB" sz="2400" b="0" dirty="0">
              <a:solidFill>
                <a:schemeClr val="tx1"/>
              </a:solidFill>
              <a:cs typeface="+mn-cs"/>
            </a:endParaRPr>
          </a:p>
          <a:p>
            <a:pPr marL="1136937" lvl="1" indent="-680258">
              <a:lnSpc>
                <a:spcPct val="95000"/>
              </a:lnSpc>
              <a:buFontTx/>
              <a:buChar char="•"/>
              <a:defRPr/>
            </a:pPr>
            <a:endParaRPr lang="el-GR" sz="2400" b="0" dirty="0">
              <a:solidFill>
                <a:schemeClr val="tx1"/>
              </a:solidFill>
              <a:cs typeface="+mn-cs"/>
            </a:endParaRPr>
          </a:p>
        </p:txBody>
      </p:sp>
      <p:sp>
        <p:nvSpPr>
          <p:cNvPr id="178206" name="Slide Number Placeholder 3"/>
          <p:cNvSpPr txBox="1">
            <a:spLocks noGrp="1"/>
          </p:cNvSpPr>
          <p:nvPr>
            <p:custDataLst>
              <p:tags r:id="rId4"/>
            </p:custDataLst>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2562653E-5792-4F1A-A1D4-FA9F7682685D}" type="slidenum">
              <a:rPr lang="en-US" sz="1000" b="0">
                <a:solidFill>
                  <a:schemeClr val="tx1"/>
                </a:solidFill>
              </a:rPr>
              <a:pPr algn="r" defTabSz="893763"/>
              <a:t>1</a:t>
            </a:fld>
            <a:endParaRPr lang="en-US" sz="1000" b="0">
              <a:solidFill>
                <a:schemeClr val="tx1"/>
              </a:solidFill>
            </a:endParaRPr>
          </a:p>
        </p:txBody>
      </p:sp>
      <p:sp>
        <p:nvSpPr>
          <p:cNvPr id="137221" name="Rectangle 4"/>
          <p:cNvSpPr>
            <a:spLocks noChangeArrowheads="1"/>
          </p:cNvSpPr>
          <p:nvPr>
            <p:custDataLst>
              <p:tags r:id="rId5"/>
            </p:custDataLst>
          </p:nvPr>
        </p:nvSpPr>
        <p:spPr bwMode="gray">
          <a:xfrm>
            <a:off x="119063" y="230188"/>
            <a:ext cx="8618537" cy="338137"/>
          </a:xfrm>
          <a:prstGeom prst="rect">
            <a:avLst/>
          </a:prstGeom>
          <a:noFill/>
          <a:ln w="9525">
            <a:noFill/>
            <a:miter lim="800000"/>
            <a:headEnd/>
            <a:tailEnd/>
          </a:ln>
        </p:spPr>
        <p:txBody>
          <a:bodyPr lIns="0" tIns="0" rIns="0" bIns="0">
            <a:spAutoFit/>
          </a:bodyPr>
          <a:lstStyle/>
          <a:p>
            <a:pPr defTabSz="894325">
              <a:defRPr/>
            </a:pPr>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6"/>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178209" name="Picture 95" descr="elpengri"/>
          <p:cNvPicPr>
            <a:picLocks noChangeAspect="1" noChangeArrowheads="1"/>
          </p:cNvPicPr>
          <p:nvPr>
            <p:custDataLst>
              <p:tags r:id="rId7"/>
            </p:custDataLst>
          </p:nvPr>
        </p:nvPicPr>
        <p:blipFill>
          <a:blip r:embed="rId10"/>
          <a:srcRect/>
          <a:stretch>
            <a:fillRect/>
          </a:stretch>
        </p:blipFill>
        <p:spPr bwMode="auto">
          <a:xfrm>
            <a:off x="7681913" y="6424613"/>
            <a:ext cx="84137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018" name="Object 58"/>
          <p:cNvGraphicFramePr>
            <a:graphicFrameLocks/>
          </p:cNvGraphicFramePr>
          <p:nvPr>
            <p:custDataLst>
              <p:tags r:id="rId2"/>
            </p:custDataLst>
          </p:nvPr>
        </p:nvGraphicFramePr>
        <p:xfrm>
          <a:off x="0" y="0"/>
          <a:ext cx="158750" cy="158750"/>
        </p:xfrm>
        <a:graphic>
          <a:graphicData uri="http://schemas.openxmlformats.org/presentationml/2006/ole">
            <p:oleObj spid="_x0000_s169018" name="think-cell Slide" r:id="rId10" imgW="360" imgH="360" progId="">
              <p:embed/>
            </p:oleObj>
          </a:graphicData>
        </a:graphic>
      </p:graphicFrame>
      <p:sp>
        <p:nvSpPr>
          <p:cNvPr id="169019" name="Rectangle 2" hidden="1"/>
          <p:cNvSpPr>
            <a:spLocks noChangeArrowheads="1"/>
          </p:cNvSpPr>
          <p:nvPr>
            <p:custDataLst>
              <p:tags r:id="rId3"/>
            </p:custDataLst>
          </p:nvPr>
        </p:nvSpPr>
        <p:spPr bwMode="auto">
          <a:xfrm>
            <a:off x="-192088" y="0"/>
            <a:ext cx="542926" cy="307975"/>
          </a:xfrm>
          <a:prstGeom prst="rect">
            <a:avLst/>
          </a:prstGeom>
          <a:noFill/>
          <a:ln w="9525">
            <a:noFill/>
            <a:miter lim="800000"/>
            <a:headEnd/>
            <a:tailEnd/>
          </a:ln>
        </p:spPr>
        <p:txBody>
          <a:bodyPr wrap="none" lIns="0" tIns="0" rIns="0" bIns="0"/>
          <a:lstStyle/>
          <a:p>
            <a:pPr algn="ctr"/>
            <a:endParaRPr lang="el-GR" b="0">
              <a:sym typeface="Arial" charset="0"/>
            </a:endParaRPr>
          </a:p>
        </p:txBody>
      </p:sp>
      <p:sp>
        <p:nvSpPr>
          <p:cNvPr id="169020" name="Rectangle 16"/>
          <p:cNvSpPr>
            <a:spLocks noGrp="1" noChangeArrowheads="1"/>
          </p:cNvSpPr>
          <p:nvPr>
            <p:ph type="title"/>
            <p:custDataLst>
              <p:tags r:id="rId4"/>
            </p:custDataLst>
          </p:nvPr>
        </p:nvSpPr>
        <p:spPr>
          <a:xfrm>
            <a:off x="119063" y="230188"/>
            <a:ext cx="8618537" cy="954087"/>
          </a:xfrm>
        </p:spPr>
        <p:txBody>
          <a:bodyPr/>
          <a:lstStyle/>
          <a:p>
            <a:pPr marL="342900" indent="-342900" eaLnBrk="1" hangingPunct="1"/>
            <a:r>
              <a:rPr lang="el-GR" sz="2200" smtClean="0">
                <a:solidFill>
                  <a:srgbClr val="003882"/>
                </a:solidFill>
              </a:rPr>
              <a:t>ΔΙΑΧΕΙΡΙΣΗ ΟΙΚΟΝΟΜΙΚΗΣ ΚΡΙΣΗΣ</a:t>
            </a:r>
            <a:r>
              <a:rPr lang="el-GR" sz="2000" smtClean="0">
                <a:solidFill>
                  <a:srgbClr val="003882"/>
                </a:solidFill>
              </a:rPr>
              <a:t/>
            </a:r>
            <a:br>
              <a:rPr lang="el-GR" sz="2000" smtClean="0">
                <a:solidFill>
                  <a:srgbClr val="003882"/>
                </a:solidFill>
              </a:rPr>
            </a:br>
            <a:r>
              <a:rPr lang="el-GR" sz="2000" smtClean="0">
                <a:solidFill>
                  <a:srgbClr val="002960"/>
                </a:solidFill>
              </a:rPr>
              <a:t>Αποτελεσματική αντιμετώπιση της κρίσης, εξασφάλιση επιπλέον χρηματοδότησης, με παράλληλη μείωση κόστους</a:t>
            </a:r>
            <a:endParaRPr lang="en-GB" sz="1800" smtClean="0">
              <a:solidFill>
                <a:srgbClr val="002960"/>
              </a:solidFill>
            </a:endParaRPr>
          </a:p>
        </p:txBody>
      </p:sp>
      <p:sp>
        <p:nvSpPr>
          <p:cNvPr id="169021" name="TextBox 1"/>
          <p:cNvSpPr txBox="1">
            <a:spLocks noChangeArrowheads="1"/>
          </p:cNvSpPr>
          <p:nvPr>
            <p:custDataLst>
              <p:tags r:id="rId5"/>
            </p:custDataLst>
          </p:nvPr>
        </p:nvSpPr>
        <p:spPr bwMode="auto">
          <a:xfrm>
            <a:off x="447675" y="1957388"/>
            <a:ext cx="7586663" cy="3038475"/>
          </a:xfrm>
          <a:prstGeom prst="rect">
            <a:avLst/>
          </a:prstGeom>
          <a:noFill/>
          <a:ln w="9525">
            <a:noFill/>
            <a:miter lim="800000"/>
            <a:headEnd/>
            <a:tailEnd/>
          </a:ln>
        </p:spPr>
        <p:txBody>
          <a:bodyPr lIns="91332" tIns="45666" rIns="91332" bIns="45666">
            <a:spAutoFit/>
          </a:bodyPr>
          <a:lstStyle/>
          <a:p>
            <a:pPr marL="463550" lvl="1" indent="-284163" algn="just" defTabSz="892175">
              <a:lnSpc>
                <a:spcPct val="150000"/>
              </a:lnSpc>
              <a:spcBef>
                <a:spcPts val="100"/>
              </a:spcBef>
              <a:buClr>
                <a:srgbClr val="000000"/>
              </a:buClr>
              <a:buFont typeface="Arial" charset="0"/>
              <a:buChar char="•"/>
            </a:pPr>
            <a:r>
              <a:rPr lang="el-GR" sz="1800" b="0">
                <a:solidFill>
                  <a:srgbClr val="000000"/>
                </a:solidFill>
              </a:rPr>
              <a:t>Διαχείριση Ελληνικής κρίσης, διασφαλίζοντας επαρκή χρηματοδότηση για συνεχή λειτουργία των διυλιστηρίων και ομαλό εφοδιασμό της Ελληνικής αγοράς χωρίς ιδιαίτερα προβλήματα.</a:t>
            </a:r>
          </a:p>
          <a:p>
            <a:pPr marL="463550" lvl="1" indent="-284163" algn="just" defTabSz="892175">
              <a:lnSpc>
                <a:spcPct val="150000"/>
              </a:lnSpc>
              <a:spcBef>
                <a:spcPts val="100"/>
              </a:spcBef>
              <a:buClr>
                <a:srgbClr val="000000"/>
              </a:buClr>
              <a:buFont typeface="Arial" charset="0"/>
              <a:buChar char="•"/>
            </a:pPr>
            <a:endParaRPr lang="el-GR" sz="1800" b="0">
              <a:solidFill>
                <a:srgbClr val="000000"/>
              </a:solidFill>
            </a:endParaRPr>
          </a:p>
          <a:p>
            <a:pPr marL="463550" lvl="1" indent="-284163" algn="just" defTabSz="892175">
              <a:lnSpc>
                <a:spcPct val="150000"/>
              </a:lnSpc>
              <a:spcBef>
                <a:spcPts val="100"/>
              </a:spcBef>
              <a:buClr>
                <a:srgbClr val="000000"/>
              </a:buClr>
              <a:buFont typeface="Arial" charset="0"/>
              <a:buChar char="•"/>
            </a:pPr>
            <a:r>
              <a:rPr lang="el-GR" sz="1800" b="0">
                <a:solidFill>
                  <a:srgbClr val="000000"/>
                </a:solidFill>
              </a:rPr>
              <a:t>Μείωση χρηματοοικονομικού κόστους κατά 7% σε σχέση με το 2015, παρά το ιδιαίτερα δυσμενές περιβάλλον</a:t>
            </a:r>
          </a:p>
          <a:p>
            <a:pPr marL="463550" lvl="1" indent="-284163" algn="just" defTabSz="892175">
              <a:lnSpc>
                <a:spcPct val="150000"/>
              </a:lnSpc>
              <a:spcBef>
                <a:spcPts val="100"/>
              </a:spcBef>
              <a:buClr>
                <a:srgbClr val="000000"/>
              </a:buClr>
              <a:buFont typeface="Arial" charset="0"/>
              <a:buChar char="•"/>
            </a:pPr>
            <a:endParaRPr lang="el-GR" sz="1800" b="0">
              <a:solidFill>
                <a:srgbClr val="000000"/>
              </a:solidFill>
            </a:endParaRPr>
          </a:p>
        </p:txBody>
      </p:sp>
      <p:sp>
        <p:nvSpPr>
          <p:cNvPr id="169022" name="Slide Number Placeholder 4"/>
          <p:cNvSpPr>
            <a:spLocks noGrp="1"/>
          </p:cNvSpPr>
          <p:nvPr>
            <p:ph type="sldNum" sz="quarter" idx="10"/>
            <p:custDataLst>
              <p:tags r:id="rId6"/>
            </p:custDataLst>
          </p:nvPr>
        </p:nvSpPr>
        <p:spPr>
          <a:xfrm>
            <a:off x="8385175" y="6442075"/>
            <a:ext cx="487363" cy="239713"/>
          </a:xfrm>
          <a:noFill/>
          <a:ln>
            <a:miter lim="800000"/>
            <a:headEnd/>
            <a:tailEnd/>
          </a:ln>
        </p:spPr>
        <p:txBody>
          <a:bodyPr lIns="85444" tIns="42721" rIns="85444" bIns="42721"/>
          <a:lstStyle/>
          <a:p>
            <a:pPr defTabSz="893763"/>
            <a:fld id="{5E44F4F4-FFC4-4736-AA19-EC9D685BE703}" type="slidenum">
              <a:rPr lang="en-US" smtClean="0">
                <a:solidFill>
                  <a:srgbClr val="000066"/>
                </a:solidFill>
                <a:cs typeface="Arial" charset="0"/>
              </a:rPr>
              <a:pPr defTabSz="893763"/>
              <a:t>19</a:t>
            </a:fld>
            <a:endParaRPr lang="en-US" smtClean="0">
              <a:solidFill>
                <a:srgbClr val="000066"/>
              </a:solidFill>
              <a:cs typeface="Arial" charset="0"/>
            </a:endParaRPr>
          </a:p>
        </p:txBody>
      </p:sp>
      <p:cxnSp>
        <p:nvCxnSpPr>
          <p:cNvPr id="16" name="Straight Connector 15"/>
          <p:cNvCxnSpPr/>
          <p:nvPr>
            <p:custDataLst>
              <p:tags r:id="rId7"/>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169024" name="Picture 95" descr="elpengri"/>
          <p:cNvPicPr>
            <a:picLocks noChangeAspect="1" noChangeArrowheads="1"/>
          </p:cNvPicPr>
          <p:nvPr>
            <p:custDataLst>
              <p:tags r:id="rId8"/>
            </p:custDataLst>
          </p:nvPr>
        </p:nvPicPr>
        <p:blipFill>
          <a:blip r:embed="rId11"/>
          <a:srcRect/>
          <a:stretch>
            <a:fillRect/>
          </a:stretch>
        </p:blipFill>
        <p:spPr bwMode="auto">
          <a:xfrm>
            <a:off x="7681913" y="6424613"/>
            <a:ext cx="84137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43" name="Object 39"/>
          <p:cNvGraphicFramePr>
            <a:graphicFrameLocks/>
          </p:cNvGraphicFramePr>
          <p:nvPr>
            <p:custDataLst>
              <p:tags r:id="rId2"/>
            </p:custDataLst>
          </p:nvPr>
        </p:nvGraphicFramePr>
        <p:xfrm>
          <a:off x="0" y="0"/>
          <a:ext cx="158750" cy="158750"/>
        </p:xfrm>
        <a:graphic>
          <a:graphicData uri="http://schemas.openxmlformats.org/presentationml/2006/ole">
            <p:oleObj spid="_x0000_s175143" name="think-cell Slide" r:id="rId7" imgW="360" imgH="360" progId="">
              <p:embed/>
            </p:oleObj>
          </a:graphicData>
        </a:graphic>
      </p:graphicFrame>
      <p:sp>
        <p:nvSpPr>
          <p:cNvPr id="175144" name="Rectangle 16"/>
          <p:cNvSpPr>
            <a:spLocks noGrp="1" noChangeArrowheads="1"/>
          </p:cNvSpPr>
          <p:nvPr>
            <p:ph type="title"/>
            <p:custDataLst>
              <p:tags r:id="rId3"/>
            </p:custDataLst>
          </p:nvPr>
        </p:nvSpPr>
        <p:spPr>
          <a:xfrm>
            <a:off x="119063" y="230188"/>
            <a:ext cx="8618537" cy="954087"/>
          </a:xfrm>
        </p:spPr>
        <p:txBody>
          <a:bodyPr/>
          <a:lstStyle/>
          <a:p>
            <a:pPr eaLnBrk="1" hangingPunct="1"/>
            <a:r>
              <a:rPr lang="el-GR" sz="2200" smtClean="0">
                <a:solidFill>
                  <a:srgbClr val="003882"/>
                </a:solidFill>
              </a:rPr>
              <a:t>ΑΝΑΠΤΥΞΗ ΑΝΘΡΩΠΙΝΟΥ ΔΥΝΑΜΙΚΟΥ</a:t>
            </a:r>
            <a:r>
              <a:rPr lang="el-GR" sz="2000" smtClean="0">
                <a:solidFill>
                  <a:srgbClr val="003882"/>
                </a:solidFill>
              </a:rPr>
              <a:t/>
            </a:r>
            <a:br>
              <a:rPr lang="el-GR" sz="2000" smtClean="0">
                <a:solidFill>
                  <a:srgbClr val="003882"/>
                </a:solidFill>
              </a:rPr>
            </a:br>
            <a:r>
              <a:rPr lang="el-GR" sz="2000" smtClean="0">
                <a:solidFill>
                  <a:srgbClr val="002960"/>
                </a:solidFill>
              </a:rPr>
              <a:t>Έμφαση στην ανάπτυξη των ανθρώπων μας εστιάζοντας στην εκπαίδευση και την αναγνώριση</a:t>
            </a:r>
            <a:endParaRPr lang="en-GB" sz="2000" smtClean="0">
              <a:solidFill>
                <a:srgbClr val="002960"/>
              </a:solidFill>
            </a:endParaRPr>
          </a:p>
        </p:txBody>
      </p:sp>
      <p:sp>
        <p:nvSpPr>
          <p:cNvPr id="175145" name="Slide Number Placeholder 4"/>
          <p:cNvSpPr>
            <a:spLocks noGrp="1"/>
          </p:cNvSpPr>
          <p:nvPr>
            <p:ph type="sldNum" sz="quarter" idx="10"/>
            <p:custDataLst>
              <p:tags r:id="rId4"/>
            </p:custDataLst>
          </p:nvPr>
        </p:nvSpPr>
        <p:spPr>
          <a:xfrm>
            <a:off x="8385175" y="6442075"/>
            <a:ext cx="487363" cy="239713"/>
          </a:xfrm>
          <a:noFill/>
          <a:ln>
            <a:miter lim="800000"/>
            <a:headEnd/>
            <a:tailEnd/>
          </a:ln>
        </p:spPr>
        <p:txBody>
          <a:bodyPr lIns="85444" tIns="42721" rIns="85444" bIns="42721"/>
          <a:lstStyle/>
          <a:p>
            <a:pPr defTabSz="893763"/>
            <a:fld id="{95085AFB-79DF-459F-9868-F8A0FC48C2DD}" type="slidenum">
              <a:rPr lang="en-US" smtClean="0">
                <a:solidFill>
                  <a:srgbClr val="000066"/>
                </a:solidFill>
                <a:cs typeface="Arial" charset="0"/>
              </a:rPr>
              <a:pPr defTabSz="893763"/>
              <a:t>20</a:t>
            </a:fld>
            <a:endParaRPr lang="en-US" smtClean="0">
              <a:solidFill>
                <a:srgbClr val="000066"/>
              </a:solidFill>
              <a:cs typeface="Arial" charset="0"/>
            </a:endParaRPr>
          </a:p>
        </p:txBody>
      </p:sp>
      <p:cxnSp>
        <p:nvCxnSpPr>
          <p:cNvPr id="6" name="Straight Connector 5"/>
          <p:cNvCxnSpPr/>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175147" name="Picture 95" descr="elpengri"/>
          <p:cNvPicPr>
            <a:picLocks noChangeAspect="1" noChangeArrowheads="1"/>
          </p:cNvPicPr>
          <p:nvPr/>
        </p:nvPicPr>
        <p:blipFill>
          <a:blip r:embed="rId8"/>
          <a:srcRect/>
          <a:stretch>
            <a:fillRect/>
          </a:stretch>
        </p:blipFill>
        <p:spPr bwMode="auto">
          <a:xfrm>
            <a:off x="7681913" y="6424613"/>
            <a:ext cx="841375" cy="257175"/>
          </a:xfrm>
          <a:prstGeom prst="rect">
            <a:avLst/>
          </a:prstGeom>
          <a:noFill/>
          <a:ln w="9525">
            <a:noFill/>
            <a:miter lim="800000"/>
            <a:headEnd/>
            <a:tailEnd/>
          </a:ln>
        </p:spPr>
      </p:pic>
      <p:sp>
        <p:nvSpPr>
          <p:cNvPr id="175148" name="TextBox 1"/>
          <p:cNvSpPr txBox="1">
            <a:spLocks noChangeArrowheads="1"/>
          </p:cNvSpPr>
          <p:nvPr>
            <p:custDataLst>
              <p:tags r:id="rId5"/>
            </p:custDataLst>
          </p:nvPr>
        </p:nvSpPr>
        <p:spPr bwMode="auto">
          <a:xfrm>
            <a:off x="160338" y="1508125"/>
            <a:ext cx="8362950" cy="4087813"/>
          </a:xfrm>
          <a:prstGeom prst="rect">
            <a:avLst/>
          </a:prstGeom>
          <a:noFill/>
          <a:ln w="9525">
            <a:noFill/>
            <a:miter lim="800000"/>
            <a:headEnd/>
            <a:tailEnd/>
          </a:ln>
        </p:spPr>
        <p:txBody>
          <a:bodyPr lIns="91332" tIns="45666" rIns="91332" bIns="45666">
            <a:spAutoFit/>
          </a:bodyPr>
          <a:lstStyle/>
          <a:p>
            <a:pPr marL="554038" lvl="1" indent="-284163" algn="just">
              <a:lnSpc>
                <a:spcPct val="150000"/>
              </a:lnSpc>
              <a:spcBef>
                <a:spcPts val="500"/>
              </a:spcBef>
              <a:buFont typeface="Arial" charset="0"/>
              <a:buChar char="•"/>
            </a:pPr>
            <a:r>
              <a:rPr lang="el-GR" sz="1800" b="0">
                <a:solidFill>
                  <a:schemeClr val="tx1"/>
                </a:solidFill>
              </a:rPr>
              <a:t>Προσλήψεις 109 εργαζομένων εντός του 2015</a:t>
            </a:r>
          </a:p>
          <a:p>
            <a:pPr marL="554038" lvl="1" indent="-284163" algn="just">
              <a:lnSpc>
                <a:spcPct val="150000"/>
              </a:lnSpc>
              <a:spcBef>
                <a:spcPts val="500"/>
              </a:spcBef>
              <a:buFont typeface="Arial" charset="0"/>
              <a:buChar char="•"/>
            </a:pPr>
            <a:r>
              <a:rPr lang="el-GR" sz="1800" b="0">
                <a:solidFill>
                  <a:srgbClr val="000000"/>
                </a:solidFill>
              </a:rPr>
              <a:t>Ανάπτυξη των ανθρώπων μας με επένδυση στη διαρκή εκπαίδευση και ανάπτυξη τεχνογνωσίας:</a:t>
            </a:r>
          </a:p>
          <a:p>
            <a:pPr marL="1011238" lvl="2" indent="-284163" algn="just">
              <a:lnSpc>
                <a:spcPct val="150000"/>
              </a:lnSpc>
              <a:spcBef>
                <a:spcPts val="500"/>
              </a:spcBef>
              <a:buFont typeface="Arial" charset="0"/>
              <a:buChar char="̶"/>
            </a:pPr>
            <a:r>
              <a:rPr lang="en-US" sz="1800" b="0">
                <a:solidFill>
                  <a:srgbClr val="000000"/>
                </a:solidFill>
              </a:rPr>
              <a:t>~ </a:t>
            </a:r>
            <a:r>
              <a:rPr lang="el-GR" sz="1800" b="0">
                <a:solidFill>
                  <a:srgbClr val="000000"/>
                </a:solidFill>
              </a:rPr>
              <a:t>59.000 εκπαιδευτικές ώρες (~17 ώρες ανά εργαζόμενο), 20% σε θέματα ασφάλειας</a:t>
            </a:r>
          </a:p>
          <a:p>
            <a:pPr marL="1011238" lvl="2" indent="-284163" algn="just">
              <a:lnSpc>
                <a:spcPct val="150000"/>
              </a:lnSpc>
              <a:spcBef>
                <a:spcPts val="500"/>
              </a:spcBef>
              <a:buFont typeface="Arial" charset="0"/>
              <a:buChar char="̶"/>
            </a:pPr>
            <a:r>
              <a:rPr lang="el-GR" sz="1800" b="0">
                <a:solidFill>
                  <a:srgbClr val="000000"/>
                </a:solidFill>
              </a:rPr>
              <a:t>76% των εργαζομένων συμμετείχαν τουλάχιστον σε 1 εκπαιδευτικό πρόγραμμα</a:t>
            </a:r>
            <a:endParaRPr lang="en-US" sz="1800" b="0">
              <a:solidFill>
                <a:srgbClr val="000000"/>
              </a:solidFill>
            </a:endParaRPr>
          </a:p>
          <a:p>
            <a:pPr marL="554038" lvl="1" indent="-284163" algn="just">
              <a:lnSpc>
                <a:spcPct val="150000"/>
              </a:lnSpc>
              <a:spcBef>
                <a:spcPts val="500"/>
              </a:spcBef>
              <a:buFont typeface="Arial" charset="0"/>
              <a:buChar char="•"/>
            </a:pPr>
            <a:r>
              <a:rPr lang="el-GR" sz="1800" b="0">
                <a:solidFill>
                  <a:schemeClr val="tx1"/>
                </a:solidFill>
              </a:rPr>
              <a:t>Παροχή ευκαιριών στη νέα γενιά, απασχόληση φοιτητών, πρόγραμμα πρόσληψης αριστούχων</a:t>
            </a:r>
            <a:r>
              <a:rPr lang="en-US" sz="1800" b="0">
                <a:solidFill>
                  <a:schemeClr val="tx1"/>
                </a:solidFill>
              </a:rPr>
              <a:t> </a:t>
            </a:r>
            <a:endParaRPr lang="el-GR" sz="1800" b="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65" name="Object 37"/>
          <p:cNvGraphicFramePr>
            <a:graphicFrameLocks/>
          </p:cNvGraphicFramePr>
          <p:nvPr>
            <p:custDataLst>
              <p:tags r:id="rId2"/>
            </p:custDataLst>
          </p:nvPr>
        </p:nvGraphicFramePr>
        <p:xfrm>
          <a:off x="0" y="0"/>
          <a:ext cx="158750" cy="158750"/>
        </p:xfrm>
        <a:graphic>
          <a:graphicData uri="http://schemas.openxmlformats.org/presentationml/2006/ole">
            <p:oleObj spid="_x0000_s176165" name="think-cell Slide" r:id="rId10" imgW="360" imgH="360" progId="">
              <p:embed/>
            </p:oleObj>
          </a:graphicData>
        </a:graphic>
      </p:graphicFrame>
      <p:sp>
        <p:nvSpPr>
          <p:cNvPr id="176166" name="Rectangle 2" hidden="1"/>
          <p:cNvSpPr>
            <a:spLocks noChangeArrowheads="1"/>
          </p:cNvSpPr>
          <p:nvPr>
            <p:custDataLst>
              <p:tags r:id="rId3"/>
            </p:custDataLst>
          </p:nvPr>
        </p:nvSpPr>
        <p:spPr bwMode="auto">
          <a:xfrm>
            <a:off x="-192088" y="0"/>
            <a:ext cx="542926" cy="307975"/>
          </a:xfrm>
          <a:prstGeom prst="rect">
            <a:avLst/>
          </a:prstGeom>
          <a:noFill/>
          <a:ln w="9525">
            <a:noFill/>
            <a:miter lim="800000"/>
            <a:headEnd/>
            <a:tailEnd/>
          </a:ln>
        </p:spPr>
        <p:txBody>
          <a:bodyPr wrap="none" lIns="0" tIns="0" rIns="0" bIns="0"/>
          <a:lstStyle/>
          <a:p>
            <a:pPr algn="ctr"/>
            <a:endParaRPr lang="el-GR" b="0">
              <a:sym typeface="Arial" charset="0"/>
            </a:endParaRPr>
          </a:p>
        </p:txBody>
      </p:sp>
      <p:sp>
        <p:nvSpPr>
          <p:cNvPr id="176167" name="Rectangle 16"/>
          <p:cNvSpPr>
            <a:spLocks noGrp="1" noChangeArrowheads="1"/>
          </p:cNvSpPr>
          <p:nvPr>
            <p:ph type="title"/>
            <p:custDataLst>
              <p:tags r:id="rId4"/>
            </p:custDataLst>
          </p:nvPr>
        </p:nvSpPr>
        <p:spPr>
          <a:xfrm>
            <a:off x="119063" y="230188"/>
            <a:ext cx="8618537" cy="954087"/>
          </a:xfrm>
        </p:spPr>
        <p:txBody>
          <a:bodyPr/>
          <a:lstStyle/>
          <a:p>
            <a:pPr eaLnBrk="1" hangingPunct="1"/>
            <a:r>
              <a:rPr lang="el-GR" sz="2200" smtClean="0">
                <a:solidFill>
                  <a:srgbClr val="003882"/>
                </a:solidFill>
              </a:rPr>
              <a:t>ΕΤΑΙΡΙΚΗ ΚΟΙΝΩΝΙΚΗ ΕΥΘΥΝΗ</a:t>
            </a:r>
            <a:r>
              <a:rPr lang="el-GR" sz="2000" smtClean="0">
                <a:solidFill>
                  <a:srgbClr val="003882"/>
                </a:solidFill>
              </a:rPr>
              <a:t/>
            </a:r>
            <a:br>
              <a:rPr lang="el-GR" sz="2000" smtClean="0">
                <a:solidFill>
                  <a:srgbClr val="003882"/>
                </a:solidFill>
              </a:rPr>
            </a:br>
            <a:r>
              <a:rPr lang="el-GR" sz="2000" smtClean="0">
                <a:solidFill>
                  <a:srgbClr val="002960"/>
                </a:solidFill>
              </a:rPr>
              <a:t>Παροχή υποστήριξης στην τοπική και ευρύτερη κοινωνία και τους πρόσφυγες</a:t>
            </a:r>
            <a:endParaRPr lang="en-GB" sz="2000" smtClean="0">
              <a:solidFill>
                <a:srgbClr val="002960"/>
              </a:solidFill>
            </a:endParaRPr>
          </a:p>
        </p:txBody>
      </p:sp>
      <p:sp>
        <p:nvSpPr>
          <p:cNvPr id="176168" name="TextBox 1"/>
          <p:cNvSpPr txBox="1">
            <a:spLocks noChangeArrowheads="1"/>
          </p:cNvSpPr>
          <p:nvPr>
            <p:custDataLst>
              <p:tags r:id="rId5"/>
            </p:custDataLst>
          </p:nvPr>
        </p:nvSpPr>
        <p:spPr bwMode="auto">
          <a:xfrm>
            <a:off x="211138" y="1436688"/>
            <a:ext cx="8229600" cy="4516437"/>
          </a:xfrm>
          <a:prstGeom prst="rect">
            <a:avLst/>
          </a:prstGeom>
          <a:noFill/>
          <a:ln w="9525">
            <a:noFill/>
            <a:miter lim="800000"/>
            <a:headEnd/>
            <a:tailEnd/>
          </a:ln>
        </p:spPr>
        <p:txBody>
          <a:bodyPr lIns="91332" tIns="45666" rIns="91332" bIns="45666">
            <a:spAutoFit/>
          </a:bodyPr>
          <a:lstStyle/>
          <a:p>
            <a:pPr marL="554038" lvl="1" indent="-284163" algn="just">
              <a:lnSpc>
                <a:spcPct val="150000"/>
              </a:lnSpc>
              <a:spcBef>
                <a:spcPts val="500"/>
              </a:spcBef>
              <a:buFont typeface="Arial" charset="0"/>
              <a:buChar char="•"/>
            </a:pPr>
            <a:r>
              <a:rPr lang="el-GR" sz="1800" b="0">
                <a:solidFill>
                  <a:srgbClr val="000000"/>
                </a:solidFill>
              </a:rPr>
              <a:t>Συνεχής στήριξη ευπαθών κοινωνικά ομάδων με έμφαση στις τοπικές κοινωνίες:</a:t>
            </a:r>
          </a:p>
          <a:p>
            <a:pPr marL="1068388" lvl="2" indent="-342900" algn="just">
              <a:lnSpc>
                <a:spcPct val="150000"/>
              </a:lnSpc>
              <a:spcBef>
                <a:spcPts val="500"/>
              </a:spcBef>
              <a:buFont typeface="Arial" charset="0"/>
              <a:buChar char="─"/>
            </a:pPr>
            <a:r>
              <a:rPr lang="el-GR" sz="1800" b="0">
                <a:solidFill>
                  <a:srgbClr val="000000"/>
                </a:solidFill>
              </a:rPr>
              <a:t>Υποστήριξη προσφύγων (HELPE Village)</a:t>
            </a:r>
          </a:p>
          <a:p>
            <a:pPr marL="1068388" lvl="2" indent="-342900" algn="just">
              <a:lnSpc>
                <a:spcPct val="150000"/>
              </a:lnSpc>
              <a:spcBef>
                <a:spcPts val="500"/>
              </a:spcBef>
              <a:buFont typeface="Arial" charset="0"/>
              <a:buChar char="─"/>
            </a:pPr>
            <a:r>
              <a:rPr lang="el-GR" sz="1800" b="0">
                <a:solidFill>
                  <a:srgbClr val="000000"/>
                </a:solidFill>
              </a:rPr>
              <a:t>Πετρέλαιο θέρμανσης σε σχολεία, φορείς και ΜΚΟ, ενίσχυση κοινωνικών παντοπωλείων</a:t>
            </a:r>
            <a:endParaRPr lang="en-US" sz="1800" b="0">
              <a:solidFill>
                <a:srgbClr val="000000"/>
              </a:solidFill>
            </a:endParaRPr>
          </a:p>
          <a:p>
            <a:pPr marL="554038" lvl="1" indent="-284163" algn="just">
              <a:lnSpc>
                <a:spcPct val="150000"/>
              </a:lnSpc>
              <a:spcBef>
                <a:spcPts val="500"/>
              </a:spcBef>
              <a:buFont typeface="Arial" charset="0"/>
              <a:buChar char="•"/>
            </a:pPr>
            <a:r>
              <a:rPr lang="el-GR" sz="1800" b="0">
                <a:solidFill>
                  <a:srgbClr val="000000"/>
                </a:solidFill>
              </a:rPr>
              <a:t>Υποστήριξη της νέας γενιάς </a:t>
            </a:r>
            <a:r>
              <a:rPr lang="en-US" sz="1800" b="0">
                <a:solidFill>
                  <a:srgbClr val="000000"/>
                </a:solidFill>
              </a:rPr>
              <a:t>(</a:t>
            </a:r>
            <a:r>
              <a:rPr lang="el-GR" sz="1800" b="0">
                <a:solidFill>
                  <a:srgbClr val="000000"/>
                </a:solidFill>
              </a:rPr>
              <a:t>βραβεύσεις αρίστων, πρόγραμμα υποτροφιών)</a:t>
            </a:r>
          </a:p>
          <a:p>
            <a:pPr marL="554038" lvl="1" indent="-284163" algn="just">
              <a:lnSpc>
                <a:spcPct val="150000"/>
              </a:lnSpc>
              <a:spcBef>
                <a:spcPts val="500"/>
              </a:spcBef>
              <a:buFont typeface="Arial" charset="0"/>
              <a:buChar char="•"/>
            </a:pPr>
            <a:r>
              <a:rPr lang="el-GR" sz="1800" b="0">
                <a:solidFill>
                  <a:srgbClr val="000000"/>
                </a:solidFill>
              </a:rPr>
              <a:t>Πολιτισμός (εκδηλώσεις - αποκατάσταση χώρων και μνημείων)</a:t>
            </a:r>
          </a:p>
          <a:p>
            <a:pPr marL="554038" lvl="1" indent="-284163" algn="just">
              <a:lnSpc>
                <a:spcPct val="150000"/>
              </a:lnSpc>
              <a:spcBef>
                <a:spcPts val="500"/>
              </a:spcBef>
              <a:buFont typeface="Arial" charset="0"/>
              <a:buChar char="•"/>
            </a:pPr>
            <a:r>
              <a:rPr lang="el-GR" sz="1800" b="0">
                <a:solidFill>
                  <a:srgbClr val="000000"/>
                </a:solidFill>
              </a:rPr>
              <a:t>Αθλητισμός (ενίσχυση ομάδων, υποστήριξη σημαντικών γεγονότων, στήριξη αθλητών)</a:t>
            </a:r>
          </a:p>
        </p:txBody>
      </p:sp>
      <p:sp>
        <p:nvSpPr>
          <p:cNvPr id="176169" name="Slide Number Placeholder 4"/>
          <p:cNvSpPr>
            <a:spLocks noGrp="1"/>
          </p:cNvSpPr>
          <p:nvPr>
            <p:ph type="sldNum" sz="quarter" idx="10"/>
            <p:custDataLst>
              <p:tags r:id="rId6"/>
            </p:custDataLst>
          </p:nvPr>
        </p:nvSpPr>
        <p:spPr>
          <a:xfrm>
            <a:off x="8385175" y="6442075"/>
            <a:ext cx="487363" cy="239713"/>
          </a:xfrm>
          <a:noFill/>
          <a:ln>
            <a:miter lim="800000"/>
            <a:headEnd/>
            <a:tailEnd/>
          </a:ln>
        </p:spPr>
        <p:txBody>
          <a:bodyPr lIns="85444" tIns="42721" rIns="85444" bIns="42721"/>
          <a:lstStyle/>
          <a:p>
            <a:pPr defTabSz="893763"/>
            <a:fld id="{39F64A30-01F9-42BF-96A2-4E2FFD131B54}" type="slidenum">
              <a:rPr lang="en-US" smtClean="0">
                <a:solidFill>
                  <a:srgbClr val="000066"/>
                </a:solidFill>
                <a:cs typeface="Arial" charset="0"/>
              </a:rPr>
              <a:pPr defTabSz="893763"/>
              <a:t>21</a:t>
            </a:fld>
            <a:endParaRPr lang="en-US" smtClean="0">
              <a:solidFill>
                <a:srgbClr val="000066"/>
              </a:solidFill>
              <a:cs typeface="Arial" charset="0"/>
            </a:endParaRPr>
          </a:p>
        </p:txBody>
      </p:sp>
      <p:cxnSp>
        <p:nvCxnSpPr>
          <p:cNvPr id="25" name="Straight Connector 24"/>
          <p:cNvCxnSpPr/>
          <p:nvPr>
            <p:custDataLst>
              <p:tags r:id="rId7"/>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176171" name="Picture 95" descr="elpengri"/>
          <p:cNvPicPr>
            <a:picLocks noChangeAspect="1" noChangeArrowheads="1"/>
          </p:cNvPicPr>
          <p:nvPr>
            <p:custDataLst>
              <p:tags r:id="rId8"/>
            </p:custDataLst>
          </p:nvPr>
        </p:nvPicPr>
        <p:blipFill>
          <a:blip r:embed="rId11"/>
          <a:srcRect/>
          <a:stretch>
            <a:fillRect/>
          </a:stretch>
        </p:blipFill>
        <p:spPr bwMode="auto">
          <a:xfrm>
            <a:off x="7681913" y="6424613"/>
            <a:ext cx="84137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8" name="Object 18"/>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84338" name="think-cell Slide" r:id="rId11" imgW="360" imgH="360" progId="">
              <p:embed/>
            </p:oleObj>
          </a:graphicData>
        </a:graphic>
      </p:graphicFrame>
      <p:sp>
        <p:nvSpPr>
          <p:cNvPr id="184339" name="Rectangle 6"/>
          <p:cNvSpPr>
            <a:spLocks noChangeArrowheads="1"/>
          </p:cNvSpPr>
          <p:nvPr>
            <p:custDataLst>
              <p:tags r:id="rId3"/>
            </p:custDataLst>
          </p:nvPr>
        </p:nvSpPr>
        <p:spPr bwMode="auto">
          <a:xfrm>
            <a:off x="1239838" y="3675063"/>
            <a:ext cx="7126287" cy="477837"/>
          </a:xfrm>
          <a:prstGeom prst="rect">
            <a:avLst/>
          </a:prstGeom>
          <a:solidFill>
            <a:srgbClr val="003366"/>
          </a:solidFill>
          <a:ln w="3175" algn="ctr">
            <a:solidFill>
              <a:srgbClr val="003366"/>
            </a:solidFill>
            <a:miter lim="800000"/>
            <a:headEnd/>
            <a:tailEnd/>
          </a:ln>
        </p:spPr>
        <p:txBody>
          <a:bodyPr wrap="none" lIns="91336" tIns="45668" rIns="91336" bIns="45668" anchor="ctr"/>
          <a:lstStyle/>
          <a:p>
            <a:pPr algn="ctr">
              <a:spcBef>
                <a:spcPct val="50000"/>
              </a:spcBef>
            </a:pPr>
            <a:endParaRPr lang="el-GR"/>
          </a:p>
        </p:txBody>
      </p:sp>
      <p:sp>
        <p:nvSpPr>
          <p:cNvPr id="184340" name="AutoShape 5"/>
          <p:cNvSpPr>
            <a:spLocks noChangeArrowheads="1"/>
          </p:cNvSpPr>
          <p:nvPr>
            <p:custDataLst>
              <p:tags r:id="rId4"/>
            </p:custDataLst>
          </p:nvPr>
        </p:nvSpPr>
        <p:spPr bwMode="auto">
          <a:xfrm>
            <a:off x="304800" y="3621088"/>
            <a:ext cx="407988" cy="531812"/>
          </a:xfrm>
          <a:prstGeom prst="rightArrow">
            <a:avLst>
              <a:gd name="adj1" fmla="val 50000"/>
              <a:gd name="adj2" fmla="val 25000"/>
            </a:avLst>
          </a:prstGeom>
          <a:solidFill>
            <a:srgbClr val="003366"/>
          </a:solidFill>
          <a:ln w="3175" algn="ctr">
            <a:solidFill>
              <a:srgbClr val="003366"/>
            </a:solidFill>
            <a:miter lim="800000"/>
            <a:headEnd/>
            <a:tailEnd/>
          </a:ln>
        </p:spPr>
        <p:txBody>
          <a:bodyPr wrap="none" lIns="91336" tIns="45668" rIns="91336" bIns="45668" anchor="ctr"/>
          <a:lstStyle/>
          <a:p>
            <a:pPr algn="ctr"/>
            <a:endParaRPr lang="el-GR">
              <a:solidFill>
                <a:schemeClr val="tx1"/>
              </a:solidFill>
            </a:endParaRPr>
          </a:p>
        </p:txBody>
      </p:sp>
      <p:sp>
        <p:nvSpPr>
          <p:cNvPr id="184341" name="Slide Number Placeholder 3"/>
          <p:cNvSpPr txBox="1">
            <a:spLocks noGrp="1"/>
          </p:cNvSpPr>
          <p:nvPr>
            <p:custDataLst>
              <p:tags r:id="rId5"/>
            </p:custDataLst>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8374051E-297A-4518-A318-5F2278518F60}" type="slidenum">
              <a:rPr lang="en-US" sz="1000" b="0">
                <a:solidFill>
                  <a:schemeClr val="tx1"/>
                </a:solidFill>
              </a:rPr>
              <a:pPr algn="r" defTabSz="893763"/>
              <a:t>22</a:t>
            </a:fld>
            <a:endParaRPr lang="en-US" sz="1000" b="0">
              <a:solidFill>
                <a:schemeClr val="tx1"/>
              </a:solidFill>
            </a:endParaRPr>
          </a:p>
        </p:txBody>
      </p:sp>
      <p:sp>
        <p:nvSpPr>
          <p:cNvPr id="137221" name="Rectangle 4"/>
          <p:cNvSpPr>
            <a:spLocks noChangeArrowheads="1"/>
          </p:cNvSpPr>
          <p:nvPr>
            <p:custDataLst>
              <p:tags r:id="rId6"/>
            </p:custDataLst>
          </p:nvPr>
        </p:nvSpPr>
        <p:spPr bwMode="gray">
          <a:xfrm>
            <a:off x="119063" y="230188"/>
            <a:ext cx="8618537" cy="338137"/>
          </a:xfrm>
          <a:prstGeom prst="rect">
            <a:avLst/>
          </a:prstGeom>
          <a:noFill/>
          <a:ln w="9525">
            <a:noFill/>
            <a:miter lim="800000"/>
            <a:headEnd/>
            <a:tailEnd/>
          </a:ln>
        </p:spPr>
        <p:txBody>
          <a:bodyPr lIns="0" tIns="0" rIns="0" bIns="0">
            <a:spAutoFit/>
          </a:bodyPr>
          <a:lstStyle/>
          <a:p>
            <a:pPr defTabSz="894325">
              <a:defRPr/>
            </a:pPr>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7"/>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184344" name="Picture 95" descr="elpengri"/>
          <p:cNvPicPr>
            <a:picLocks noChangeAspect="1" noChangeArrowheads="1"/>
          </p:cNvPicPr>
          <p:nvPr>
            <p:custDataLst>
              <p:tags r:id="rId8"/>
            </p:custDataLst>
          </p:nvPr>
        </p:nvPicPr>
        <p:blipFill>
          <a:blip r:embed="rId12"/>
          <a:srcRect/>
          <a:stretch>
            <a:fillRect/>
          </a:stretch>
        </p:blipFill>
        <p:spPr bwMode="auto">
          <a:xfrm>
            <a:off x="7681913" y="6424613"/>
            <a:ext cx="841375" cy="257175"/>
          </a:xfrm>
          <a:prstGeom prst="rect">
            <a:avLst/>
          </a:prstGeom>
          <a:noFill/>
          <a:ln w="9525">
            <a:noFill/>
            <a:miter lim="800000"/>
            <a:headEnd/>
            <a:tailEnd/>
          </a:ln>
        </p:spPr>
      </p:pic>
      <p:sp>
        <p:nvSpPr>
          <p:cNvPr id="137220" name="Rectangle 3"/>
          <p:cNvSpPr>
            <a:spLocks noChangeArrowheads="1"/>
          </p:cNvSpPr>
          <p:nvPr>
            <p:custDataLst>
              <p:tags r:id="rId9"/>
            </p:custDataLst>
          </p:nvPr>
        </p:nvSpPr>
        <p:spPr bwMode="gray">
          <a:xfrm>
            <a:off x="954088" y="2001838"/>
            <a:ext cx="7415212" cy="2806700"/>
          </a:xfrm>
          <a:prstGeom prst="rect">
            <a:avLst/>
          </a:prstGeom>
          <a:noFill/>
          <a:ln w="9525">
            <a:noFill/>
            <a:miter lim="800000"/>
            <a:headEnd/>
            <a:tailEnd/>
          </a:ln>
        </p:spPr>
        <p:txBody>
          <a:bodyPr lIns="0" tIns="0" rIns="0" bIns="0">
            <a:spAutoFit/>
          </a:bodyPr>
          <a:lstStyle/>
          <a:p>
            <a:pPr marL="1136937" lvl="1" indent="-680258">
              <a:lnSpc>
                <a:spcPct val="95000"/>
              </a:lnSpc>
              <a:buFontTx/>
              <a:buChar char="•"/>
              <a:defRPr/>
            </a:pPr>
            <a:r>
              <a:rPr lang="el-GR" sz="2400" b="0" dirty="0">
                <a:solidFill>
                  <a:schemeClr val="tx1"/>
                </a:solidFill>
                <a:cs typeface="+mn-cs"/>
              </a:rPr>
              <a:t>Συνεισφορά Ευρωπαϊκού κλάδου Διύλισης στην </a:t>
            </a:r>
            <a:r>
              <a:rPr lang="el-GR" sz="2400" b="0" dirty="0">
                <a:solidFill>
                  <a:schemeClr val="tx1"/>
                </a:solidFill>
                <a:cs typeface="+mn-cs"/>
              </a:rPr>
              <a:t>οικονομία </a:t>
            </a:r>
            <a:r>
              <a:rPr lang="el-GR" sz="2400" b="0" dirty="0">
                <a:solidFill>
                  <a:schemeClr val="tx1"/>
                </a:solidFill>
                <a:cs typeface="+mn-cs"/>
              </a:rPr>
              <a:t>της Ε.Ε.</a:t>
            </a:r>
          </a:p>
          <a:p>
            <a:pPr marL="1136937" lvl="1" indent="-680258">
              <a:lnSpc>
                <a:spcPct val="95000"/>
              </a:lnSpc>
              <a:buFontTx/>
              <a:buChar char="•"/>
              <a:defRPr/>
            </a:pPr>
            <a:endParaRPr lang="el-GR" sz="2400" dirty="0">
              <a:solidFill>
                <a:schemeClr val="bg1"/>
              </a:solidFill>
              <a:cs typeface="+mn-cs"/>
            </a:endParaRPr>
          </a:p>
          <a:p>
            <a:pPr marL="1136937" lvl="1" indent="-680258">
              <a:lnSpc>
                <a:spcPct val="95000"/>
              </a:lnSpc>
              <a:buFontTx/>
              <a:buChar char="•"/>
              <a:defRPr/>
            </a:pPr>
            <a:r>
              <a:rPr lang="el-GR" sz="2400" b="0" dirty="0">
                <a:solidFill>
                  <a:schemeClr val="tx1"/>
                </a:solidFill>
                <a:cs typeface="+mn-cs"/>
              </a:rPr>
              <a:t>Απολογισμός </a:t>
            </a:r>
            <a:r>
              <a:rPr lang="el-GR" sz="2400" b="0" dirty="0">
                <a:solidFill>
                  <a:schemeClr val="tx1"/>
                </a:solidFill>
                <a:cs typeface="+mn-cs"/>
              </a:rPr>
              <a:t>και αποτελέσματα </a:t>
            </a:r>
            <a:r>
              <a:rPr lang="el-GR" sz="2400" b="0" dirty="0">
                <a:solidFill>
                  <a:schemeClr val="tx1"/>
                </a:solidFill>
                <a:cs typeface="+mn-cs"/>
              </a:rPr>
              <a:t>2015</a:t>
            </a:r>
            <a:endParaRPr lang="en-US" sz="2400" b="0" dirty="0">
              <a:solidFill>
                <a:schemeClr val="tx1"/>
              </a:solidFill>
              <a:cs typeface="+mn-cs"/>
            </a:endParaRPr>
          </a:p>
          <a:p>
            <a:pPr marL="1136937" lvl="1" indent="-680258">
              <a:lnSpc>
                <a:spcPct val="95000"/>
              </a:lnSpc>
              <a:defRPr/>
            </a:pPr>
            <a:endParaRPr lang="en-US" sz="2400" b="0" dirty="0">
              <a:solidFill>
                <a:schemeClr val="tx1"/>
              </a:solidFill>
              <a:cs typeface="+mn-cs"/>
            </a:endParaRPr>
          </a:p>
          <a:p>
            <a:pPr marL="1136937" lvl="1" indent="-680258">
              <a:lnSpc>
                <a:spcPct val="95000"/>
              </a:lnSpc>
              <a:buFontTx/>
              <a:buChar char="•"/>
              <a:defRPr/>
            </a:pPr>
            <a:r>
              <a:rPr lang="el-GR" sz="2400" dirty="0">
                <a:solidFill>
                  <a:schemeClr val="bg1"/>
                </a:solidFill>
                <a:cs typeface="+mn-cs"/>
              </a:rPr>
              <a:t>Στρατηγική </a:t>
            </a:r>
            <a:r>
              <a:rPr lang="el-GR" sz="2400" dirty="0">
                <a:solidFill>
                  <a:schemeClr val="bg1"/>
                </a:solidFill>
                <a:cs typeface="+mn-cs"/>
              </a:rPr>
              <a:t>Ομίλου</a:t>
            </a:r>
            <a:r>
              <a:rPr lang="en-GB" sz="2400" dirty="0">
                <a:solidFill>
                  <a:schemeClr val="bg1"/>
                </a:solidFill>
                <a:cs typeface="+mn-cs"/>
              </a:rPr>
              <a:t> </a:t>
            </a:r>
            <a:r>
              <a:rPr lang="en-US" sz="2400" dirty="0">
                <a:solidFill>
                  <a:schemeClr val="bg1"/>
                </a:solidFill>
                <a:cs typeface="+mn-cs"/>
              </a:rPr>
              <a:t>&amp; </a:t>
            </a:r>
            <a:r>
              <a:rPr lang="el-GR" sz="2400" dirty="0">
                <a:solidFill>
                  <a:schemeClr val="bg1"/>
                </a:solidFill>
                <a:cs typeface="+mn-cs"/>
              </a:rPr>
              <a:t>προτεραιότητες 2016</a:t>
            </a:r>
            <a:endParaRPr lang="en-GB" sz="2400" dirty="0">
              <a:solidFill>
                <a:schemeClr val="bg1"/>
              </a:solidFill>
              <a:cs typeface="+mn-cs"/>
            </a:endParaRPr>
          </a:p>
          <a:p>
            <a:pPr marL="456679" lvl="1" indent="0">
              <a:lnSpc>
                <a:spcPct val="95000"/>
              </a:lnSpc>
              <a:defRPr/>
            </a:pPr>
            <a:endParaRPr lang="en-GB" sz="2400" b="0" dirty="0">
              <a:solidFill>
                <a:schemeClr val="tx1"/>
              </a:solidFill>
              <a:cs typeface="+mn-cs"/>
            </a:endParaRPr>
          </a:p>
          <a:p>
            <a:pPr marL="1136937" lvl="1" indent="-680258">
              <a:lnSpc>
                <a:spcPct val="95000"/>
              </a:lnSpc>
              <a:buFontTx/>
              <a:buChar char="•"/>
              <a:defRPr/>
            </a:pPr>
            <a:endParaRPr lang="el-GR" sz="2400" b="0" dirty="0">
              <a:solidFill>
                <a:schemeClr val="tx1"/>
              </a:solidFill>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832" name="Object 88"/>
          <p:cNvGraphicFramePr>
            <a:graphicFrameLocks/>
          </p:cNvGraphicFramePr>
          <p:nvPr>
            <p:custDataLst>
              <p:tags r:id="rId2"/>
            </p:custDataLst>
          </p:nvPr>
        </p:nvGraphicFramePr>
        <p:xfrm>
          <a:off x="0" y="0"/>
          <a:ext cx="158750" cy="158750"/>
        </p:xfrm>
        <a:graphic>
          <a:graphicData uri="http://schemas.openxmlformats.org/presentationml/2006/ole">
            <p:oleObj spid="_x0000_s159832" name="think-cell Slide" r:id="rId7" imgW="360" imgH="360" progId="">
              <p:embed/>
            </p:oleObj>
          </a:graphicData>
        </a:graphic>
      </p:graphicFrame>
      <p:sp>
        <p:nvSpPr>
          <p:cNvPr id="159833" name="Rectangle 16"/>
          <p:cNvSpPr>
            <a:spLocks noGrp="1" noChangeArrowheads="1"/>
          </p:cNvSpPr>
          <p:nvPr>
            <p:ph type="title"/>
            <p:custDataLst>
              <p:tags r:id="rId3"/>
            </p:custDataLst>
          </p:nvPr>
        </p:nvSpPr>
        <p:spPr/>
        <p:txBody>
          <a:bodyPr/>
          <a:lstStyle/>
          <a:p>
            <a:pPr eaLnBrk="1" hangingPunct="1"/>
            <a:r>
              <a:rPr lang="el-GR" sz="2200" smtClean="0">
                <a:solidFill>
                  <a:srgbClr val="003366"/>
                </a:solidFill>
              </a:rPr>
              <a:t>ΚΥΡΙΑ ΧΑΡΑΚΤΗΡΙΣΤΙΚΑ ΕΠΙΤΥΧΙΑΣ ΕΤΑΙΡΕΙΩΝ ΤΟΥ ΜΕΛΛΟΝΤΟΣ</a:t>
            </a:r>
            <a:endParaRPr lang="en-GB" sz="1600" smtClean="0">
              <a:solidFill>
                <a:srgbClr val="002960"/>
              </a:solidFill>
            </a:endParaRPr>
          </a:p>
        </p:txBody>
      </p:sp>
      <p:sp>
        <p:nvSpPr>
          <p:cNvPr id="159834" name="Slide Number Placeholder 4"/>
          <p:cNvSpPr>
            <a:spLocks noGrp="1"/>
          </p:cNvSpPr>
          <p:nvPr>
            <p:ph type="sldNum" sz="quarter" idx="10"/>
            <p:custDataLst>
              <p:tags r:id="rId4"/>
            </p:custDataLst>
          </p:nvPr>
        </p:nvSpPr>
        <p:spPr>
          <a:xfrm>
            <a:off x="8385175" y="6442075"/>
            <a:ext cx="487363" cy="239713"/>
          </a:xfrm>
          <a:noFill/>
          <a:ln>
            <a:miter lim="800000"/>
            <a:headEnd/>
            <a:tailEnd/>
          </a:ln>
        </p:spPr>
        <p:txBody>
          <a:bodyPr lIns="85444" tIns="42721" rIns="85444" bIns="42721"/>
          <a:lstStyle/>
          <a:p>
            <a:pPr defTabSz="893763"/>
            <a:fld id="{6F43EEAF-0F76-4BF5-8888-925001899869}" type="slidenum">
              <a:rPr lang="en-US" smtClean="0">
                <a:solidFill>
                  <a:srgbClr val="000066"/>
                </a:solidFill>
                <a:cs typeface="Arial" charset="0"/>
              </a:rPr>
              <a:pPr defTabSz="893763"/>
              <a:t>23</a:t>
            </a:fld>
            <a:endParaRPr lang="en-US" smtClean="0">
              <a:solidFill>
                <a:srgbClr val="000066"/>
              </a:solidFill>
              <a:cs typeface="Arial" charset="0"/>
            </a:endParaRPr>
          </a:p>
        </p:txBody>
      </p:sp>
      <p:cxnSp>
        <p:nvCxnSpPr>
          <p:cNvPr id="17" name="Straight Connector 16"/>
          <p:cNvCxnSpPr/>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159836" name="Picture 95" descr="elpengri"/>
          <p:cNvPicPr>
            <a:picLocks noChangeAspect="1" noChangeArrowheads="1"/>
          </p:cNvPicPr>
          <p:nvPr/>
        </p:nvPicPr>
        <p:blipFill>
          <a:blip r:embed="rId8"/>
          <a:srcRect/>
          <a:stretch>
            <a:fillRect/>
          </a:stretch>
        </p:blipFill>
        <p:spPr bwMode="auto">
          <a:xfrm>
            <a:off x="7681913" y="6424613"/>
            <a:ext cx="841375" cy="257175"/>
          </a:xfrm>
          <a:prstGeom prst="rect">
            <a:avLst/>
          </a:prstGeom>
          <a:noFill/>
          <a:ln w="9525">
            <a:noFill/>
            <a:miter lim="800000"/>
            <a:headEnd/>
            <a:tailEnd/>
          </a:ln>
        </p:spPr>
      </p:pic>
      <p:sp>
        <p:nvSpPr>
          <p:cNvPr id="159837" name="TextBox 1"/>
          <p:cNvSpPr txBox="1">
            <a:spLocks noChangeArrowheads="1"/>
          </p:cNvSpPr>
          <p:nvPr>
            <p:custDataLst>
              <p:tags r:id="rId5"/>
            </p:custDataLst>
          </p:nvPr>
        </p:nvSpPr>
        <p:spPr bwMode="auto">
          <a:xfrm>
            <a:off x="1235075" y="2136775"/>
            <a:ext cx="6183313" cy="2130425"/>
          </a:xfrm>
          <a:prstGeom prst="rect">
            <a:avLst/>
          </a:prstGeom>
          <a:noFill/>
          <a:ln w="9525">
            <a:noFill/>
            <a:miter lim="800000"/>
            <a:headEnd/>
            <a:tailEnd/>
          </a:ln>
        </p:spPr>
        <p:txBody>
          <a:bodyPr lIns="91332" tIns="45666" rIns="91332" bIns="45666">
            <a:spAutoFit/>
          </a:bodyPr>
          <a:lstStyle/>
          <a:p>
            <a:pPr marL="554038" lvl="1" indent="-284163" algn="just">
              <a:lnSpc>
                <a:spcPct val="150000"/>
              </a:lnSpc>
              <a:spcBef>
                <a:spcPts val="500"/>
              </a:spcBef>
              <a:buFont typeface="Arial" charset="0"/>
              <a:buChar char="•"/>
            </a:pPr>
            <a:r>
              <a:rPr lang="el-GR" sz="2000" b="0">
                <a:solidFill>
                  <a:srgbClr val="000000"/>
                </a:solidFill>
              </a:rPr>
              <a:t>Συν-καινοτομία</a:t>
            </a:r>
          </a:p>
          <a:p>
            <a:pPr marL="554038" lvl="1" indent="-284163" algn="just">
              <a:lnSpc>
                <a:spcPct val="150000"/>
              </a:lnSpc>
              <a:spcBef>
                <a:spcPts val="500"/>
              </a:spcBef>
              <a:buFont typeface="Arial" charset="0"/>
              <a:buChar char="•"/>
            </a:pPr>
            <a:r>
              <a:rPr lang="el-GR" sz="2000" b="0">
                <a:solidFill>
                  <a:srgbClr val="000000"/>
                </a:solidFill>
              </a:rPr>
              <a:t>Εξωστρέφεια</a:t>
            </a:r>
          </a:p>
          <a:p>
            <a:pPr marL="554038" lvl="1" indent="-284163" algn="just">
              <a:lnSpc>
                <a:spcPct val="150000"/>
              </a:lnSpc>
              <a:spcBef>
                <a:spcPts val="500"/>
              </a:spcBef>
              <a:buFont typeface="Arial" charset="0"/>
              <a:buChar char="•"/>
            </a:pPr>
            <a:r>
              <a:rPr lang="el-GR" sz="2000" b="0">
                <a:solidFill>
                  <a:srgbClr val="000000"/>
                </a:solidFill>
              </a:rPr>
              <a:t>Ανταγωνιστικότητα</a:t>
            </a:r>
          </a:p>
          <a:p>
            <a:pPr marL="554038" lvl="1" indent="-284163" algn="just">
              <a:lnSpc>
                <a:spcPct val="150000"/>
              </a:lnSpc>
              <a:spcBef>
                <a:spcPts val="500"/>
              </a:spcBef>
              <a:buFont typeface="Arial" charset="0"/>
              <a:buChar char="•"/>
            </a:pPr>
            <a:r>
              <a:rPr lang="el-GR" sz="2000" b="0">
                <a:solidFill>
                  <a:srgbClr val="000000"/>
                </a:solidFill>
              </a:rPr>
              <a:t>Κοινωνική Ευαισθησία.</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373" name="Object 5"/>
          <p:cNvGraphicFramePr>
            <a:graphicFrameLocks/>
          </p:cNvGraphicFramePr>
          <p:nvPr>
            <p:custDataLst>
              <p:tags r:id="rId2"/>
            </p:custDataLst>
          </p:nvPr>
        </p:nvGraphicFramePr>
        <p:xfrm>
          <a:off x="0" y="0"/>
          <a:ext cx="158750" cy="158750"/>
        </p:xfrm>
        <a:graphic>
          <a:graphicData uri="http://schemas.openxmlformats.org/presentationml/2006/ole">
            <p:oleObj spid="_x0000_s186373" name="think-cell Slide" r:id="rId6" imgW="360" imgH="360" progId="">
              <p:embed/>
            </p:oleObj>
          </a:graphicData>
        </a:graphic>
      </p:graphicFrame>
      <p:sp>
        <p:nvSpPr>
          <p:cNvPr id="186374" name="Rectangle 16"/>
          <p:cNvSpPr>
            <a:spLocks noGrp="1" noChangeArrowheads="1"/>
          </p:cNvSpPr>
          <p:nvPr>
            <p:ph type="title"/>
            <p:custDataLst>
              <p:tags r:id="rId3"/>
            </p:custDataLst>
          </p:nvPr>
        </p:nvSpPr>
        <p:spPr>
          <a:xfrm>
            <a:off x="119063" y="230188"/>
            <a:ext cx="8618537" cy="1262062"/>
          </a:xfrm>
        </p:spPr>
        <p:txBody>
          <a:bodyPr/>
          <a:lstStyle/>
          <a:p>
            <a:pPr eaLnBrk="1" hangingPunct="1"/>
            <a:r>
              <a:rPr lang="el-GR" sz="2200" smtClean="0">
                <a:solidFill>
                  <a:srgbClr val="003366"/>
                </a:solidFill>
              </a:rPr>
              <a:t>2016-2018</a:t>
            </a:r>
            <a:r>
              <a:rPr lang="en-US" sz="2200" smtClean="0">
                <a:solidFill>
                  <a:srgbClr val="003366"/>
                </a:solidFill>
              </a:rPr>
              <a:t>: </a:t>
            </a:r>
            <a:r>
              <a:rPr lang="el-GR" sz="2200" smtClean="0">
                <a:solidFill>
                  <a:srgbClr val="003366"/>
                </a:solidFill>
              </a:rPr>
              <a:t>ΣΤΡΑΤΗΓΙΚΗ ΟΜΙΛΟΥ</a:t>
            </a:r>
            <a:r>
              <a:rPr lang="el-GR" sz="2000" smtClean="0">
                <a:solidFill>
                  <a:srgbClr val="003882"/>
                </a:solidFill>
              </a:rPr>
              <a:t/>
            </a:r>
            <a:br>
              <a:rPr lang="el-GR" sz="2000" smtClean="0">
                <a:solidFill>
                  <a:srgbClr val="003882"/>
                </a:solidFill>
              </a:rPr>
            </a:br>
            <a:r>
              <a:rPr lang="el-GR" sz="2000" smtClean="0">
                <a:solidFill>
                  <a:srgbClr val="002960"/>
                </a:solidFill>
              </a:rPr>
              <a:t>Βιώσιμη Ανάπτυξη με κοινωνικό πρόσωπο. Ολιστική Ασφάλεια σε όλες τις δραστηριότητες</a:t>
            </a:r>
            <a:r>
              <a:rPr lang="en-GB" sz="2000" smtClean="0">
                <a:solidFill>
                  <a:srgbClr val="002960"/>
                </a:solidFill>
              </a:rPr>
              <a:t>. </a:t>
            </a:r>
            <a:r>
              <a:rPr lang="el-GR" sz="2000" smtClean="0">
                <a:solidFill>
                  <a:srgbClr val="002960"/>
                </a:solidFill>
              </a:rPr>
              <a:t>Σταθεροποίηση πορείας Ομίλου με μείωση δανεισμού και προοπτική ανάπτυξης</a:t>
            </a:r>
            <a:endParaRPr lang="en-GB" sz="1600" smtClean="0">
              <a:solidFill>
                <a:srgbClr val="002960"/>
              </a:solidFill>
            </a:endParaRPr>
          </a:p>
        </p:txBody>
      </p:sp>
      <p:sp>
        <p:nvSpPr>
          <p:cNvPr id="186375" name="Slide Number Placeholder 4"/>
          <p:cNvSpPr>
            <a:spLocks noGrp="1"/>
          </p:cNvSpPr>
          <p:nvPr>
            <p:ph type="sldNum" sz="quarter" idx="10"/>
            <p:custDataLst>
              <p:tags r:id="rId4"/>
            </p:custDataLst>
          </p:nvPr>
        </p:nvSpPr>
        <p:spPr>
          <a:xfrm>
            <a:off x="8385175" y="6442075"/>
            <a:ext cx="487363" cy="239713"/>
          </a:xfrm>
          <a:noFill/>
          <a:ln>
            <a:miter lim="800000"/>
            <a:headEnd/>
            <a:tailEnd/>
          </a:ln>
        </p:spPr>
        <p:txBody>
          <a:bodyPr lIns="85444" tIns="42721" rIns="85444" bIns="42721"/>
          <a:lstStyle/>
          <a:p>
            <a:pPr defTabSz="893763"/>
            <a:fld id="{D55FE04B-BC04-4068-93F1-A0674BB2791D}" type="slidenum">
              <a:rPr lang="en-US" smtClean="0">
                <a:solidFill>
                  <a:srgbClr val="000066"/>
                </a:solidFill>
                <a:cs typeface="Arial" charset="0"/>
              </a:rPr>
              <a:pPr defTabSz="893763"/>
              <a:t>24</a:t>
            </a:fld>
            <a:endParaRPr lang="en-US" smtClean="0">
              <a:solidFill>
                <a:srgbClr val="000066"/>
              </a:solidFill>
              <a:cs typeface="Arial" charset="0"/>
            </a:endParaRPr>
          </a:p>
        </p:txBody>
      </p:sp>
      <p:sp>
        <p:nvSpPr>
          <p:cNvPr id="186376" name="Oval 1"/>
          <p:cNvSpPr>
            <a:spLocks noChangeArrowheads="1"/>
          </p:cNvSpPr>
          <p:nvPr/>
        </p:nvSpPr>
        <p:spPr bwMode="auto">
          <a:xfrm>
            <a:off x="2105025" y="1762125"/>
            <a:ext cx="431800" cy="519113"/>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a:t>1</a:t>
            </a:r>
          </a:p>
        </p:txBody>
      </p:sp>
      <p:sp>
        <p:nvSpPr>
          <p:cNvPr id="186377" name="TextBox 2"/>
          <p:cNvSpPr txBox="1">
            <a:spLocks noChangeArrowheads="1"/>
          </p:cNvSpPr>
          <p:nvPr/>
        </p:nvSpPr>
        <p:spPr bwMode="auto">
          <a:xfrm>
            <a:off x="2608263" y="1593850"/>
            <a:ext cx="4017962" cy="646113"/>
          </a:xfrm>
          <a:prstGeom prst="rect">
            <a:avLst/>
          </a:prstGeom>
          <a:noFill/>
          <a:ln w="9525">
            <a:noFill/>
            <a:miter lim="800000"/>
            <a:headEnd/>
            <a:tailEnd/>
          </a:ln>
        </p:spPr>
        <p:txBody>
          <a:bodyPr lIns="91336" tIns="45668" rIns="91336" bIns="45668">
            <a:spAutoFit/>
          </a:bodyPr>
          <a:lstStyle/>
          <a:p>
            <a:pPr>
              <a:spcBef>
                <a:spcPct val="50000"/>
              </a:spcBef>
            </a:pPr>
            <a:r>
              <a:rPr lang="el-GR" sz="1800" b="0">
                <a:solidFill>
                  <a:schemeClr val="tx1"/>
                </a:solidFill>
              </a:rPr>
              <a:t>Εφαρμογή προγράμματος ολιστικής ασφάλειας σε όλες μας τις λειτουργίες</a:t>
            </a:r>
          </a:p>
        </p:txBody>
      </p:sp>
      <p:sp>
        <p:nvSpPr>
          <p:cNvPr id="186378" name="Oval 28"/>
          <p:cNvSpPr>
            <a:spLocks noChangeArrowheads="1"/>
          </p:cNvSpPr>
          <p:nvPr/>
        </p:nvSpPr>
        <p:spPr bwMode="auto">
          <a:xfrm>
            <a:off x="6208713" y="2697163"/>
            <a:ext cx="431800" cy="519112"/>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a:t>2</a:t>
            </a:r>
          </a:p>
        </p:txBody>
      </p:sp>
      <p:sp>
        <p:nvSpPr>
          <p:cNvPr id="186379" name="TextBox 29"/>
          <p:cNvSpPr txBox="1">
            <a:spLocks noChangeArrowheads="1"/>
          </p:cNvSpPr>
          <p:nvPr/>
        </p:nvSpPr>
        <p:spPr bwMode="auto">
          <a:xfrm>
            <a:off x="6584950" y="2603500"/>
            <a:ext cx="2520950" cy="1477963"/>
          </a:xfrm>
          <a:prstGeom prst="rect">
            <a:avLst/>
          </a:prstGeom>
          <a:noFill/>
          <a:ln w="9525">
            <a:noFill/>
            <a:miter lim="800000"/>
            <a:headEnd/>
            <a:tailEnd/>
          </a:ln>
        </p:spPr>
        <p:txBody>
          <a:bodyPr lIns="91336" tIns="45668" rIns="91336" bIns="45668">
            <a:spAutoFit/>
          </a:bodyPr>
          <a:lstStyle/>
          <a:p>
            <a:pPr>
              <a:spcBef>
                <a:spcPct val="50000"/>
              </a:spcBef>
            </a:pPr>
            <a:r>
              <a:rPr lang="el-GR" sz="1800" b="0">
                <a:solidFill>
                  <a:schemeClr val="tx1"/>
                </a:solidFill>
              </a:rPr>
              <a:t>Περαιτέρω αξιοποίηση υφισταμένων επενδύσεων για ενίσχυση αποτελεσμάτων</a:t>
            </a:r>
          </a:p>
        </p:txBody>
      </p:sp>
      <p:sp>
        <p:nvSpPr>
          <p:cNvPr id="186380" name="Oval 30"/>
          <p:cNvSpPr>
            <a:spLocks noChangeArrowheads="1"/>
          </p:cNvSpPr>
          <p:nvPr/>
        </p:nvSpPr>
        <p:spPr bwMode="auto">
          <a:xfrm>
            <a:off x="5321300" y="4587875"/>
            <a:ext cx="527050" cy="519113"/>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a:t>3</a:t>
            </a:r>
          </a:p>
        </p:txBody>
      </p:sp>
      <p:sp>
        <p:nvSpPr>
          <p:cNvPr id="186381" name="TextBox 33"/>
          <p:cNvSpPr txBox="1">
            <a:spLocks noChangeArrowheads="1"/>
          </p:cNvSpPr>
          <p:nvPr/>
        </p:nvSpPr>
        <p:spPr bwMode="auto">
          <a:xfrm>
            <a:off x="71438" y="2398713"/>
            <a:ext cx="2105025" cy="1754187"/>
          </a:xfrm>
          <a:prstGeom prst="rect">
            <a:avLst/>
          </a:prstGeom>
          <a:noFill/>
          <a:ln w="9525">
            <a:noFill/>
            <a:miter lim="800000"/>
            <a:headEnd/>
            <a:tailEnd/>
          </a:ln>
        </p:spPr>
        <p:txBody>
          <a:bodyPr lIns="91336" tIns="45668" rIns="91336" bIns="45668">
            <a:spAutoFit/>
          </a:bodyPr>
          <a:lstStyle/>
          <a:p>
            <a:pPr>
              <a:spcBef>
                <a:spcPct val="50000"/>
              </a:spcBef>
            </a:pPr>
            <a:r>
              <a:rPr lang="el-GR" sz="1800" b="0">
                <a:solidFill>
                  <a:schemeClr val="tx1"/>
                </a:solidFill>
              </a:rPr>
              <a:t>Έμφαση στην Ανάπτυξη Ανθρώπινου Δυναμικού και στην Εταιρική Κοινωνική Ευθύνη</a:t>
            </a:r>
          </a:p>
        </p:txBody>
      </p:sp>
      <p:sp>
        <p:nvSpPr>
          <p:cNvPr id="186382" name="Oval 34"/>
          <p:cNvSpPr>
            <a:spLocks noChangeArrowheads="1"/>
          </p:cNvSpPr>
          <p:nvPr/>
        </p:nvSpPr>
        <p:spPr bwMode="auto">
          <a:xfrm>
            <a:off x="1889125" y="2803525"/>
            <a:ext cx="431800" cy="519113"/>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a:t>5</a:t>
            </a:r>
          </a:p>
        </p:txBody>
      </p:sp>
      <p:sp>
        <p:nvSpPr>
          <p:cNvPr id="186383" name="Oval 36"/>
          <p:cNvSpPr>
            <a:spLocks noChangeArrowheads="1"/>
          </p:cNvSpPr>
          <p:nvPr/>
        </p:nvSpPr>
        <p:spPr bwMode="auto">
          <a:xfrm>
            <a:off x="2409825" y="4410075"/>
            <a:ext cx="487363" cy="519113"/>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a:t>4</a:t>
            </a:r>
          </a:p>
        </p:txBody>
      </p:sp>
      <p:sp>
        <p:nvSpPr>
          <p:cNvPr id="186384" name="TextBox 37"/>
          <p:cNvSpPr txBox="1">
            <a:spLocks noChangeArrowheads="1"/>
          </p:cNvSpPr>
          <p:nvPr/>
        </p:nvSpPr>
        <p:spPr bwMode="auto">
          <a:xfrm>
            <a:off x="1123950" y="4873625"/>
            <a:ext cx="2952750" cy="922338"/>
          </a:xfrm>
          <a:prstGeom prst="rect">
            <a:avLst/>
          </a:prstGeom>
          <a:noFill/>
          <a:ln w="9525">
            <a:noFill/>
            <a:miter lim="800000"/>
            <a:headEnd/>
            <a:tailEnd/>
          </a:ln>
        </p:spPr>
        <p:txBody>
          <a:bodyPr lIns="91336" tIns="45668" rIns="91336" bIns="45668">
            <a:spAutoFit/>
          </a:bodyPr>
          <a:lstStyle/>
          <a:p>
            <a:pPr>
              <a:spcBef>
                <a:spcPct val="50000"/>
              </a:spcBef>
            </a:pPr>
            <a:r>
              <a:rPr lang="el-GR" sz="1800" b="0">
                <a:solidFill>
                  <a:schemeClr val="tx1"/>
                </a:solidFill>
              </a:rPr>
              <a:t>Μεγιστοποίηση αξίας  επιχειρηματικών δραστηριοτήτων</a:t>
            </a:r>
          </a:p>
        </p:txBody>
      </p:sp>
      <p:sp>
        <p:nvSpPr>
          <p:cNvPr id="186385" name="Oval 39"/>
          <p:cNvSpPr>
            <a:spLocks noChangeArrowheads="1"/>
          </p:cNvSpPr>
          <p:nvPr/>
        </p:nvSpPr>
        <p:spPr bwMode="auto">
          <a:xfrm>
            <a:off x="2536825" y="2638425"/>
            <a:ext cx="3608388" cy="1298575"/>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a:solidFill>
                  <a:srgbClr val="003882"/>
                </a:solidFill>
              </a:rPr>
              <a:t>Βιώσιμη Ανάπτυξη, Ανταγωνιστικότητα και Ασφάλεια</a:t>
            </a:r>
          </a:p>
        </p:txBody>
      </p:sp>
      <p:sp>
        <p:nvSpPr>
          <p:cNvPr id="186386" name="TextBox 33"/>
          <p:cNvSpPr txBox="1">
            <a:spLocks noChangeArrowheads="1"/>
          </p:cNvSpPr>
          <p:nvPr/>
        </p:nvSpPr>
        <p:spPr bwMode="auto">
          <a:xfrm>
            <a:off x="4591050" y="5089525"/>
            <a:ext cx="2914650" cy="922338"/>
          </a:xfrm>
          <a:prstGeom prst="rect">
            <a:avLst/>
          </a:prstGeom>
          <a:noFill/>
          <a:ln w="9525">
            <a:noFill/>
            <a:miter lim="800000"/>
            <a:headEnd/>
            <a:tailEnd/>
          </a:ln>
        </p:spPr>
        <p:txBody>
          <a:bodyPr lIns="91336" tIns="45668" rIns="91336" bIns="45668">
            <a:spAutoFit/>
          </a:bodyPr>
          <a:lstStyle/>
          <a:p>
            <a:pPr>
              <a:spcBef>
                <a:spcPct val="50000"/>
              </a:spcBef>
            </a:pPr>
            <a:r>
              <a:rPr lang="el-GR" sz="1800" b="0">
                <a:solidFill>
                  <a:schemeClr val="tx1"/>
                </a:solidFill>
              </a:rPr>
              <a:t>Απομόχλευση Ομίλου και μείωση κόστους δανεισμού</a:t>
            </a:r>
          </a:p>
        </p:txBody>
      </p:sp>
      <p:cxnSp>
        <p:nvCxnSpPr>
          <p:cNvPr id="17" name="Straight Connector 16"/>
          <p:cNvCxnSpPr/>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186388" name="Picture 95" descr="elpengri"/>
          <p:cNvPicPr>
            <a:picLocks noChangeAspect="1" noChangeArrowheads="1"/>
          </p:cNvPicPr>
          <p:nvPr/>
        </p:nvPicPr>
        <p:blipFill>
          <a:blip r:embed="rId7"/>
          <a:srcRect/>
          <a:stretch>
            <a:fillRect/>
          </a:stretch>
        </p:blipFill>
        <p:spPr bwMode="auto">
          <a:xfrm>
            <a:off x="7681913" y="6424613"/>
            <a:ext cx="84137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037" name="Object 245"/>
          <p:cNvGraphicFramePr>
            <a:graphicFrameLocks/>
          </p:cNvGraphicFramePr>
          <p:nvPr>
            <p:custDataLst>
              <p:tags r:id="rId2"/>
            </p:custDataLst>
          </p:nvPr>
        </p:nvGraphicFramePr>
        <p:xfrm>
          <a:off x="0" y="0"/>
          <a:ext cx="158750" cy="158750"/>
        </p:xfrm>
        <a:graphic>
          <a:graphicData uri="http://schemas.openxmlformats.org/presentationml/2006/ole">
            <p:oleObj spid="_x0000_s162037" name="think-cell Slide" r:id="rId35" imgW="360" imgH="360" progId="">
              <p:embed/>
            </p:oleObj>
          </a:graphicData>
        </a:graphic>
      </p:graphicFrame>
      <p:sp>
        <p:nvSpPr>
          <p:cNvPr id="162040" name="Rectangle 1" hidden="1"/>
          <p:cNvSpPr>
            <a:spLocks noChangeArrowheads="1"/>
          </p:cNvSpPr>
          <p:nvPr>
            <p:custDataLst>
              <p:tags r:id="rId3"/>
            </p:custDataLst>
          </p:nvPr>
        </p:nvSpPr>
        <p:spPr bwMode="auto">
          <a:xfrm>
            <a:off x="-73025" y="0"/>
            <a:ext cx="304800" cy="307975"/>
          </a:xfrm>
          <a:prstGeom prst="rect">
            <a:avLst/>
          </a:prstGeom>
          <a:noFill/>
          <a:ln w="9525">
            <a:noFill/>
            <a:miter lim="800000"/>
            <a:headEnd/>
            <a:tailEnd/>
          </a:ln>
        </p:spPr>
        <p:txBody>
          <a:bodyPr wrap="none" lIns="0" tIns="0" rIns="0" bIns="0"/>
          <a:lstStyle/>
          <a:p>
            <a:pPr algn="ctr"/>
            <a:endParaRPr lang="el-GR" sz="1200" b="0">
              <a:sym typeface="Arial" charset="0"/>
            </a:endParaRPr>
          </a:p>
        </p:txBody>
      </p:sp>
      <p:graphicFrame>
        <p:nvGraphicFramePr>
          <p:cNvPr id="162038" name="Object 246"/>
          <p:cNvGraphicFramePr>
            <a:graphicFrameLocks/>
          </p:cNvGraphicFramePr>
          <p:nvPr>
            <p:custDataLst>
              <p:tags r:id="rId4"/>
            </p:custDataLst>
          </p:nvPr>
        </p:nvGraphicFramePr>
        <p:xfrm>
          <a:off x="800100" y="4038600"/>
          <a:ext cx="3733800" cy="1911350"/>
        </p:xfrm>
        <a:graphic>
          <a:graphicData uri="http://schemas.openxmlformats.org/presentationml/2006/ole">
            <p:oleObj spid="_x0000_s162038" name="Chart" r:id="rId36" imgW="3733748" imgH="1911512" progId="MSGraph.Chart.8">
              <p:embed followColorScheme="full"/>
            </p:oleObj>
          </a:graphicData>
        </a:graphic>
      </p:graphicFrame>
      <p:sp>
        <p:nvSpPr>
          <p:cNvPr id="162041" name="Rectangle 45"/>
          <p:cNvSpPr>
            <a:spLocks noChangeArrowheads="1"/>
          </p:cNvSpPr>
          <p:nvPr>
            <p:custDataLst>
              <p:tags r:id="rId5"/>
            </p:custDataLst>
          </p:nvPr>
        </p:nvSpPr>
        <p:spPr bwMode="auto">
          <a:xfrm>
            <a:off x="3916363" y="5776913"/>
            <a:ext cx="366712" cy="152400"/>
          </a:xfrm>
          <a:prstGeom prst="rect">
            <a:avLst/>
          </a:prstGeom>
          <a:noFill/>
          <a:ln w="9525">
            <a:noFill/>
            <a:miter lim="800000"/>
            <a:headEnd/>
            <a:tailEnd/>
          </a:ln>
        </p:spPr>
        <p:txBody>
          <a:bodyPr lIns="0" tIns="0" rIns="0" bIns="0"/>
          <a:lstStyle/>
          <a:p>
            <a:pPr algn="ctr" defTabSz="881063"/>
            <a:fld id="{52B02545-3F1B-4275-A2EF-88208BC9CD1F}" type="datetime'''''''''''202''''''''''''''''''''''''0''''''''+'''''''''">
              <a:rPr lang="en-US" sz="1000" b="0">
                <a:solidFill>
                  <a:srgbClr val="000000"/>
                </a:solidFill>
              </a:rPr>
              <a:pPr algn="ctr" defTabSz="881063"/>
              <a:t>2020+</a:t>
            </a:fld>
            <a:endParaRPr lang="el-GR" sz="1000" b="0">
              <a:solidFill>
                <a:srgbClr val="000000"/>
              </a:solidFill>
              <a:sym typeface="Arial" charset="0"/>
            </a:endParaRPr>
          </a:p>
        </p:txBody>
      </p:sp>
      <p:sp>
        <p:nvSpPr>
          <p:cNvPr id="162042" name="Rectangle 46"/>
          <p:cNvSpPr>
            <a:spLocks noChangeArrowheads="1"/>
          </p:cNvSpPr>
          <p:nvPr>
            <p:custDataLst>
              <p:tags r:id="rId6"/>
            </p:custDataLst>
          </p:nvPr>
        </p:nvSpPr>
        <p:spPr bwMode="auto">
          <a:xfrm>
            <a:off x="3314700" y="5776913"/>
            <a:ext cx="292100" cy="152400"/>
          </a:xfrm>
          <a:prstGeom prst="rect">
            <a:avLst/>
          </a:prstGeom>
          <a:noFill/>
          <a:ln w="9525">
            <a:noFill/>
            <a:miter lim="800000"/>
            <a:headEnd/>
            <a:tailEnd/>
          </a:ln>
        </p:spPr>
        <p:txBody>
          <a:bodyPr lIns="0" tIns="0" rIns="0" bIns="0"/>
          <a:lstStyle/>
          <a:p>
            <a:pPr algn="ctr" defTabSz="881063"/>
            <a:fld id="{2F11B21C-4754-4430-ACDB-1BB4A49903F1}" type="datetime'''''''''2''''''''''''''''''''''''''''''''0''''''19'">
              <a:rPr lang="en-US" sz="1000" b="0">
                <a:solidFill>
                  <a:srgbClr val="000000"/>
                </a:solidFill>
              </a:rPr>
              <a:pPr algn="ctr" defTabSz="881063"/>
              <a:t>2019</a:t>
            </a:fld>
            <a:endParaRPr lang="el-GR" sz="1000" b="0">
              <a:solidFill>
                <a:srgbClr val="000000"/>
              </a:solidFill>
              <a:sym typeface="Arial" charset="0"/>
            </a:endParaRPr>
          </a:p>
        </p:txBody>
      </p:sp>
      <p:sp>
        <p:nvSpPr>
          <p:cNvPr id="162043" name="Rectangle 47"/>
          <p:cNvSpPr>
            <a:spLocks noChangeArrowheads="1"/>
          </p:cNvSpPr>
          <p:nvPr>
            <p:custDataLst>
              <p:tags r:id="rId7"/>
            </p:custDataLst>
          </p:nvPr>
        </p:nvSpPr>
        <p:spPr bwMode="auto">
          <a:xfrm>
            <a:off x="2676525" y="5776913"/>
            <a:ext cx="292100" cy="152400"/>
          </a:xfrm>
          <a:prstGeom prst="rect">
            <a:avLst/>
          </a:prstGeom>
          <a:noFill/>
          <a:ln w="9525">
            <a:noFill/>
            <a:miter lim="800000"/>
            <a:headEnd/>
            <a:tailEnd/>
          </a:ln>
        </p:spPr>
        <p:txBody>
          <a:bodyPr lIns="0" tIns="0" rIns="0" bIns="0"/>
          <a:lstStyle/>
          <a:p>
            <a:pPr algn="ctr" defTabSz="881063"/>
            <a:fld id="{02930F6B-E19D-4BCA-8D98-FE52D1B4DD84}" type="datetime'''2''''''''''''''''''0''''''''''''''''''''''''''''''1''''8'''">
              <a:rPr lang="en-US" sz="1000" b="0">
                <a:solidFill>
                  <a:srgbClr val="000000"/>
                </a:solidFill>
              </a:rPr>
              <a:pPr algn="ctr" defTabSz="881063"/>
              <a:t>2018</a:t>
            </a:fld>
            <a:endParaRPr lang="el-GR" sz="1000" b="0">
              <a:solidFill>
                <a:srgbClr val="000000"/>
              </a:solidFill>
              <a:sym typeface="Arial" charset="0"/>
            </a:endParaRPr>
          </a:p>
        </p:txBody>
      </p:sp>
      <p:sp>
        <p:nvSpPr>
          <p:cNvPr id="162044" name="Rectangle 48"/>
          <p:cNvSpPr>
            <a:spLocks noChangeArrowheads="1"/>
          </p:cNvSpPr>
          <p:nvPr>
            <p:custDataLst>
              <p:tags r:id="rId8"/>
            </p:custDataLst>
          </p:nvPr>
        </p:nvSpPr>
        <p:spPr bwMode="auto">
          <a:xfrm>
            <a:off x="2038350" y="5776913"/>
            <a:ext cx="292100" cy="152400"/>
          </a:xfrm>
          <a:prstGeom prst="rect">
            <a:avLst/>
          </a:prstGeom>
          <a:noFill/>
          <a:ln w="9525">
            <a:noFill/>
            <a:miter lim="800000"/>
            <a:headEnd/>
            <a:tailEnd/>
          </a:ln>
        </p:spPr>
        <p:txBody>
          <a:bodyPr lIns="0" tIns="0" rIns="0" bIns="0"/>
          <a:lstStyle/>
          <a:p>
            <a:pPr algn="ctr" defTabSz="881063"/>
            <a:fld id="{1AB853B7-EA46-4984-A4E2-8147F584C213}" type="datetime'20''''''''''''''''''1''''''''''7'''''''''''''''''''''''''''">
              <a:rPr lang="en-US" sz="1000" b="0">
                <a:solidFill>
                  <a:srgbClr val="000000"/>
                </a:solidFill>
              </a:rPr>
              <a:pPr algn="ctr" defTabSz="881063"/>
              <a:t>2017</a:t>
            </a:fld>
            <a:endParaRPr lang="el-GR" sz="1000" b="0">
              <a:solidFill>
                <a:srgbClr val="000000"/>
              </a:solidFill>
              <a:sym typeface="Arial" charset="0"/>
            </a:endParaRPr>
          </a:p>
        </p:txBody>
      </p:sp>
      <p:sp>
        <p:nvSpPr>
          <p:cNvPr id="162045" name="Rectangle 49"/>
          <p:cNvSpPr>
            <a:spLocks noChangeArrowheads="1"/>
          </p:cNvSpPr>
          <p:nvPr>
            <p:custDataLst>
              <p:tags r:id="rId9"/>
            </p:custDataLst>
          </p:nvPr>
        </p:nvSpPr>
        <p:spPr bwMode="auto">
          <a:xfrm>
            <a:off x="1400175" y="5776913"/>
            <a:ext cx="292100" cy="152400"/>
          </a:xfrm>
          <a:prstGeom prst="rect">
            <a:avLst/>
          </a:prstGeom>
          <a:noFill/>
          <a:ln w="9525">
            <a:noFill/>
            <a:miter lim="800000"/>
            <a:headEnd/>
            <a:tailEnd/>
          </a:ln>
        </p:spPr>
        <p:txBody>
          <a:bodyPr lIns="0" tIns="0" rIns="0" bIns="0"/>
          <a:lstStyle/>
          <a:p>
            <a:pPr algn="ctr" defTabSz="881063"/>
            <a:fld id="{0A31E8F1-77CA-4338-9BC8-D6B4EC3D0521}" type="datetime'''''2''''''''''''''01''''''''''''6'''''''''''''''''''''">
              <a:rPr lang="en-US" sz="1000" b="0">
                <a:solidFill>
                  <a:srgbClr val="000000"/>
                </a:solidFill>
              </a:rPr>
              <a:pPr algn="ctr" defTabSz="881063"/>
              <a:t>2016</a:t>
            </a:fld>
            <a:endParaRPr lang="el-GR" sz="1000" b="0">
              <a:solidFill>
                <a:srgbClr val="000000"/>
              </a:solidFill>
              <a:sym typeface="Arial" charset="0"/>
            </a:endParaRPr>
          </a:p>
        </p:txBody>
      </p:sp>
      <p:sp>
        <p:nvSpPr>
          <p:cNvPr id="162046" name="Rectangle 16"/>
          <p:cNvSpPr>
            <a:spLocks noGrp="1" noChangeArrowheads="1"/>
          </p:cNvSpPr>
          <p:nvPr>
            <p:ph type="title"/>
            <p:custDataLst>
              <p:tags r:id="rId10"/>
            </p:custDataLst>
          </p:nvPr>
        </p:nvSpPr>
        <p:spPr>
          <a:xfrm>
            <a:off x="119063" y="230188"/>
            <a:ext cx="8618537" cy="954087"/>
          </a:xfrm>
        </p:spPr>
        <p:txBody>
          <a:bodyPr/>
          <a:lstStyle/>
          <a:p>
            <a:pPr eaLnBrk="1" hangingPunct="1"/>
            <a:r>
              <a:rPr lang="el-GR" sz="2200" smtClean="0">
                <a:solidFill>
                  <a:srgbClr val="003882"/>
                </a:solidFill>
              </a:rPr>
              <a:t>2016-2018</a:t>
            </a:r>
            <a:r>
              <a:rPr lang="en-US" sz="2200" smtClean="0">
                <a:solidFill>
                  <a:srgbClr val="003882"/>
                </a:solidFill>
              </a:rPr>
              <a:t>: </a:t>
            </a:r>
            <a:r>
              <a:rPr lang="el-GR" sz="2200" smtClean="0">
                <a:solidFill>
                  <a:srgbClr val="003882"/>
                </a:solidFill>
              </a:rPr>
              <a:t>ΧΡΗΜΑΤΟΟΙΚΟΝΟΜΙΚΗ ΣΤΡΑΤΗΓΙΚΗ </a:t>
            </a:r>
            <a:r>
              <a:rPr lang="el-GR" sz="2000" smtClean="0">
                <a:solidFill>
                  <a:srgbClr val="003882"/>
                </a:solidFill>
              </a:rPr>
              <a:t/>
            </a:r>
            <a:br>
              <a:rPr lang="el-GR" sz="2000" smtClean="0">
                <a:solidFill>
                  <a:srgbClr val="003882"/>
                </a:solidFill>
              </a:rPr>
            </a:br>
            <a:r>
              <a:rPr lang="el-GR" sz="2000" smtClean="0">
                <a:solidFill>
                  <a:srgbClr val="002960"/>
                </a:solidFill>
              </a:rPr>
              <a:t>Πρόγραμμα αναχρηματοδότησης ευρω-ομολόγων, βελτίωση όρων δανεισμού και απομόχλευση ισολογισμού </a:t>
            </a:r>
            <a:endParaRPr lang="en-GB" sz="1800" smtClean="0">
              <a:solidFill>
                <a:srgbClr val="002960"/>
              </a:solidFill>
            </a:endParaRPr>
          </a:p>
        </p:txBody>
      </p:sp>
      <p:sp>
        <p:nvSpPr>
          <p:cNvPr id="162047" name="TextBox 1"/>
          <p:cNvSpPr txBox="1">
            <a:spLocks noChangeArrowheads="1"/>
          </p:cNvSpPr>
          <p:nvPr>
            <p:custDataLst>
              <p:tags r:id="rId11"/>
            </p:custDataLst>
          </p:nvPr>
        </p:nvSpPr>
        <p:spPr bwMode="auto">
          <a:xfrm>
            <a:off x="101600" y="1376363"/>
            <a:ext cx="8770938" cy="2271712"/>
          </a:xfrm>
          <a:prstGeom prst="rect">
            <a:avLst/>
          </a:prstGeom>
          <a:noFill/>
          <a:ln w="9525">
            <a:noFill/>
            <a:miter lim="800000"/>
            <a:headEnd/>
            <a:tailEnd/>
          </a:ln>
        </p:spPr>
        <p:txBody>
          <a:bodyPr lIns="91332" tIns="45666" rIns="91332" bIns="45666">
            <a:spAutoFit/>
          </a:bodyPr>
          <a:lstStyle/>
          <a:p>
            <a:pPr marL="555625" lvl="1" indent="-284163">
              <a:lnSpc>
                <a:spcPct val="150000"/>
              </a:lnSpc>
              <a:spcBef>
                <a:spcPts val="400"/>
              </a:spcBef>
              <a:buFont typeface="Arial" charset="0"/>
              <a:buChar char="•"/>
            </a:pPr>
            <a:r>
              <a:rPr lang="el-GR" sz="1800" b="0">
                <a:solidFill>
                  <a:srgbClr val="000000"/>
                </a:solidFill>
              </a:rPr>
              <a:t>Διαχείριση αναχρηματοδότηση λήξεων 2017-19. Επιστροφή στις διεθνείς αγορές ομολόγων, αναλόγως συνθηκών</a:t>
            </a:r>
          </a:p>
          <a:p>
            <a:pPr marL="555625" lvl="1" indent="-284163">
              <a:lnSpc>
                <a:spcPct val="150000"/>
              </a:lnSpc>
              <a:spcBef>
                <a:spcPts val="400"/>
              </a:spcBef>
              <a:buFont typeface="Arial" charset="0"/>
              <a:buChar char="•"/>
            </a:pPr>
            <a:r>
              <a:rPr lang="el-GR" sz="1800" b="0">
                <a:solidFill>
                  <a:srgbClr val="000000"/>
                </a:solidFill>
              </a:rPr>
              <a:t>Μείωση χρηματοοικονομικής μόχλευσης, μέσω ταμειακών ροών από λειτουργία και πώλησης μη στρατηγικών συμμετοχών</a:t>
            </a:r>
          </a:p>
          <a:p>
            <a:pPr marL="555625" lvl="1" indent="-284163">
              <a:lnSpc>
                <a:spcPct val="150000"/>
              </a:lnSpc>
              <a:spcBef>
                <a:spcPts val="400"/>
              </a:spcBef>
              <a:buFont typeface="Arial" charset="0"/>
              <a:buChar char="•"/>
            </a:pPr>
            <a:r>
              <a:rPr lang="el-GR" sz="1800" b="0">
                <a:solidFill>
                  <a:srgbClr val="000000"/>
                </a:solidFill>
              </a:rPr>
              <a:t>Μείωση χρηματοοικονομικού κόστους</a:t>
            </a:r>
          </a:p>
        </p:txBody>
      </p:sp>
      <p:sp>
        <p:nvSpPr>
          <p:cNvPr id="162048" name="Slide Number Placeholder 4"/>
          <p:cNvSpPr>
            <a:spLocks noGrp="1"/>
          </p:cNvSpPr>
          <p:nvPr>
            <p:ph type="sldNum" sz="quarter" idx="10"/>
            <p:custDataLst>
              <p:tags r:id="rId12"/>
            </p:custDataLst>
          </p:nvPr>
        </p:nvSpPr>
        <p:spPr>
          <a:xfrm>
            <a:off x="8385175" y="6442075"/>
            <a:ext cx="487363" cy="239713"/>
          </a:xfrm>
          <a:noFill/>
          <a:ln>
            <a:miter lim="800000"/>
            <a:headEnd/>
            <a:tailEnd/>
          </a:ln>
        </p:spPr>
        <p:txBody>
          <a:bodyPr lIns="85444" tIns="42721" rIns="85444" bIns="42721"/>
          <a:lstStyle/>
          <a:p>
            <a:pPr defTabSz="893763"/>
            <a:fld id="{56AC2ADC-1361-4DB4-9AD3-16DBE5B7DFEC}" type="slidenum">
              <a:rPr lang="en-US" smtClean="0">
                <a:solidFill>
                  <a:srgbClr val="000066"/>
                </a:solidFill>
                <a:cs typeface="Arial" charset="0"/>
              </a:rPr>
              <a:pPr defTabSz="893763"/>
              <a:t>25</a:t>
            </a:fld>
            <a:endParaRPr lang="en-US" smtClean="0">
              <a:solidFill>
                <a:srgbClr val="000066"/>
              </a:solidFill>
              <a:cs typeface="Arial" charset="0"/>
            </a:endParaRPr>
          </a:p>
        </p:txBody>
      </p:sp>
      <p:cxnSp>
        <p:nvCxnSpPr>
          <p:cNvPr id="9" name="Straight Connector 8"/>
          <p:cNvCxnSpPr/>
          <p:nvPr>
            <p:custDataLst>
              <p:tags r:id="rId13"/>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162050" name="Picture 95" descr="elpengri"/>
          <p:cNvPicPr>
            <a:picLocks noChangeAspect="1" noChangeArrowheads="1"/>
          </p:cNvPicPr>
          <p:nvPr>
            <p:custDataLst>
              <p:tags r:id="rId14"/>
            </p:custDataLst>
          </p:nvPr>
        </p:nvPicPr>
        <p:blipFill>
          <a:blip r:embed="rId37"/>
          <a:srcRect/>
          <a:stretch>
            <a:fillRect/>
          </a:stretch>
        </p:blipFill>
        <p:spPr bwMode="auto">
          <a:xfrm>
            <a:off x="7681913" y="6424613"/>
            <a:ext cx="841375" cy="257175"/>
          </a:xfrm>
          <a:prstGeom prst="rect">
            <a:avLst/>
          </a:prstGeom>
          <a:noFill/>
          <a:ln w="9525">
            <a:noFill/>
            <a:miter lim="800000"/>
            <a:headEnd/>
            <a:tailEnd/>
          </a:ln>
        </p:spPr>
      </p:pic>
      <p:sp>
        <p:nvSpPr>
          <p:cNvPr id="162051" name="Rectangle 40"/>
          <p:cNvSpPr>
            <a:spLocks noChangeArrowheads="1"/>
          </p:cNvSpPr>
          <p:nvPr>
            <p:custDataLst>
              <p:tags r:id="rId15"/>
            </p:custDataLst>
          </p:nvPr>
        </p:nvSpPr>
        <p:spPr bwMode="auto">
          <a:xfrm>
            <a:off x="101600" y="3665538"/>
            <a:ext cx="4325938" cy="584200"/>
          </a:xfrm>
          <a:prstGeom prst="rect">
            <a:avLst/>
          </a:prstGeom>
          <a:noFill/>
          <a:ln w="9525">
            <a:noFill/>
            <a:miter lim="800000"/>
            <a:headEnd/>
            <a:tailEnd/>
          </a:ln>
        </p:spPr>
        <p:txBody>
          <a:bodyPr lIns="91336" tIns="45668" rIns="91336" bIns="45668" anchor="ctr">
            <a:spAutoFit/>
          </a:bodyPr>
          <a:lstStyle/>
          <a:p>
            <a:r>
              <a:rPr lang="el-GR" sz="1600">
                <a:solidFill>
                  <a:srgbClr val="003882"/>
                </a:solidFill>
              </a:rPr>
              <a:t>Προφίλ ωρίμανσης πιστωτικών γραμμών</a:t>
            </a:r>
            <a:r>
              <a:rPr lang="en-US" sz="1600">
                <a:solidFill>
                  <a:srgbClr val="003882"/>
                </a:solidFill>
              </a:rPr>
              <a:t>* (</a:t>
            </a:r>
            <a:r>
              <a:rPr lang="el-GR" sz="1600">
                <a:solidFill>
                  <a:srgbClr val="003882"/>
                </a:solidFill>
              </a:rPr>
              <a:t>€ εκατ.)</a:t>
            </a:r>
          </a:p>
        </p:txBody>
      </p:sp>
      <p:sp>
        <p:nvSpPr>
          <p:cNvPr id="162052" name="Rectangle 40"/>
          <p:cNvSpPr>
            <a:spLocks noChangeArrowheads="1"/>
          </p:cNvSpPr>
          <p:nvPr>
            <p:custDataLst>
              <p:tags r:id="rId16"/>
            </p:custDataLst>
          </p:nvPr>
        </p:nvSpPr>
        <p:spPr bwMode="auto">
          <a:xfrm>
            <a:off x="5014913" y="3694113"/>
            <a:ext cx="2870200" cy="338137"/>
          </a:xfrm>
          <a:prstGeom prst="rect">
            <a:avLst/>
          </a:prstGeom>
          <a:solidFill>
            <a:schemeClr val="bg2"/>
          </a:solidFill>
          <a:ln w="9525">
            <a:noFill/>
            <a:miter lim="800000"/>
            <a:headEnd/>
            <a:tailEnd/>
          </a:ln>
        </p:spPr>
        <p:txBody>
          <a:bodyPr lIns="91336" tIns="45668" rIns="91336" bIns="45668" anchor="ctr">
            <a:spAutoFit/>
          </a:bodyPr>
          <a:lstStyle/>
          <a:p>
            <a:pPr algn="ctr"/>
            <a:r>
              <a:rPr lang="el-GR" sz="1600">
                <a:solidFill>
                  <a:srgbClr val="003882"/>
                </a:solidFill>
              </a:rPr>
              <a:t>Πηγές χρηματοδότησης</a:t>
            </a:r>
            <a:r>
              <a:rPr lang="en-US" sz="1600">
                <a:solidFill>
                  <a:srgbClr val="003882"/>
                </a:solidFill>
              </a:rPr>
              <a:t>*</a:t>
            </a:r>
            <a:endParaRPr lang="el-GR" sz="1600">
              <a:solidFill>
                <a:srgbClr val="003882"/>
              </a:solidFill>
            </a:endParaRPr>
          </a:p>
        </p:txBody>
      </p:sp>
      <p:graphicFrame>
        <p:nvGraphicFramePr>
          <p:cNvPr id="162039" name="Object 247"/>
          <p:cNvGraphicFramePr>
            <a:graphicFrameLocks/>
          </p:cNvGraphicFramePr>
          <p:nvPr>
            <p:custDataLst>
              <p:tags r:id="rId17"/>
            </p:custDataLst>
          </p:nvPr>
        </p:nvGraphicFramePr>
        <p:xfrm>
          <a:off x="5486400" y="4191000"/>
          <a:ext cx="1936750" cy="1930400"/>
        </p:xfrm>
        <a:graphic>
          <a:graphicData uri="http://schemas.openxmlformats.org/presentationml/2006/ole">
            <p:oleObj spid="_x0000_s162039" name="Chart" r:id="rId38" imgW="1936572" imgH="1930215" progId="MSGraph.Chart.8">
              <p:embed followColorScheme="full"/>
            </p:oleObj>
          </a:graphicData>
        </a:graphic>
      </p:graphicFrame>
      <p:sp>
        <p:nvSpPr>
          <p:cNvPr id="162053" name="Rectangle 41"/>
          <p:cNvSpPr>
            <a:spLocks noChangeArrowheads="1"/>
          </p:cNvSpPr>
          <p:nvPr>
            <p:custDataLst>
              <p:tags r:id="rId18"/>
            </p:custDataLst>
          </p:nvPr>
        </p:nvSpPr>
        <p:spPr bwMode="auto">
          <a:xfrm>
            <a:off x="7370763" y="5062538"/>
            <a:ext cx="1512887" cy="182562"/>
          </a:xfrm>
          <a:prstGeom prst="rect">
            <a:avLst/>
          </a:prstGeom>
          <a:noFill/>
          <a:ln w="9525">
            <a:noFill/>
            <a:miter lim="800000"/>
            <a:headEnd/>
            <a:tailEnd/>
          </a:ln>
        </p:spPr>
        <p:txBody>
          <a:bodyPr wrap="none" lIns="0" tIns="0" rIns="0" bIns="0" anchor="ctr"/>
          <a:lstStyle/>
          <a:p>
            <a:pPr defTabSz="881063"/>
            <a:fld id="{BE02D032-379D-443B-A301-6D4125E30F04}" type="datetime'''Τρ''''απεζικός'''''' Δα''''''ν''''''ει''''σ''''''''''μός'''">
              <a:rPr lang="en-US" sz="1200" b="0">
                <a:solidFill>
                  <a:srgbClr val="000000"/>
                </a:solidFill>
              </a:rPr>
              <a:pPr defTabSz="881063"/>
              <a:t>Τραπεζικός Δανεισμός</a:t>
            </a:fld>
            <a:endParaRPr lang="el-GR" sz="1200" b="0">
              <a:solidFill>
                <a:srgbClr val="000000"/>
              </a:solidFill>
              <a:sym typeface="Arial" charset="0"/>
            </a:endParaRPr>
          </a:p>
        </p:txBody>
      </p:sp>
      <p:sp>
        <p:nvSpPr>
          <p:cNvPr id="162054" name="Rectangle 42"/>
          <p:cNvSpPr>
            <a:spLocks noChangeArrowheads="1"/>
          </p:cNvSpPr>
          <p:nvPr>
            <p:custDataLst>
              <p:tags r:id="rId19"/>
            </p:custDataLst>
          </p:nvPr>
        </p:nvSpPr>
        <p:spPr bwMode="gray">
          <a:xfrm>
            <a:off x="6975475" y="5062538"/>
            <a:ext cx="347663" cy="182562"/>
          </a:xfrm>
          <a:prstGeom prst="rect">
            <a:avLst/>
          </a:prstGeom>
          <a:noFill/>
          <a:ln w="9525">
            <a:noFill/>
            <a:miter lim="800000"/>
            <a:headEnd/>
            <a:tailEnd/>
          </a:ln>
        </p:spPr>
        <p:txBody>
          <a:bodyPr wrap="none" lIns="22225" tIns="0" rIns="22225" bIns="0" anchor="ctr"/>
          <a:lstStyle/>
          <a:p>
            <a:pPr algn="ctr" defTabSz="882650"/>
            <a:fld id="{6C0D2446-A5CB-4DD2-851A-43130C9EB477}" type="datetime'5''''''''''''''''''''''''''''''''''''''''''3''''%'">
              <a:rPr lang="en-US" sz="1200" b="0">
                <a:solidFill>
                  <a:srgbClr val="FFFFFF"/>
                </a:solidFill>
              </a:rPr>
              <a:pPr algn="ctr" defTabSz="882650"/>
              <a:t>53%</a:t>
            </a:fld>
            <a:endParaRPr lang="el-GR" sz="1200" b="0">
              <a:solidFill>
                <a:srgbClr val="FFFFFF"/>
              </a:solidFill>
              <a:sym typeface="Arial" charset="0"/>
            </a:endParaRPr>
          </a:p>
        </p:txBody>
      </p:sp>
      <p:sp>
        <p:nvSpPr>
          <p:cNvPr id="162055" name="Rectangle 5"/>
          <p:cNvSpPr>
            <a:spLocks noChangeArrowheads="1"/>
          </p:cNvSpPr>
          <p:nvPr>
            <p:custDataLst>
              <p:tags r:id="rId20"/>
            </p:custDataLst>
          </p:nvPr>
        </p:nvSpPr>
        <p:spPr bwMode="gray">
          <a:xfrm>
            <a:off x="6007100" y="4432300"/>
            <a:ext cx="347663" cy="182563"/>
          </a:xfrm>
          <a:prstGeom prst="rect">
            <a:avLst/>
          </a:prstGeom>
          <a:noFill/>
          <a:ln w="9525">
            <a:noFill/>
            <a:miter lim="800000"/>
            <a:headEnd/>
            <a:tailEnd/>
          </a:ln>
        </p:spPr>
        <p:txBody>
          <a:bodyPr wrap="none" lIns="22225" tIns="0" rIns="22225" bIns="0" anchor="ctr"/>
          <a:lstStyle/>
          <a:p>
            <a:pPr algn="ctr"/>
            <a:fld id="{976BDA59-D164-4DD5-89B0-2C17E173413D}" type="datetime'''''''''1''''0''''%'''">
              <a:rPr lang="en-US" sz="1200" b="0">
                <a:solidFill>
                  <a:schemeClr val="tx1"/>
                </a:solidFill>
              </a:rPr>
              <a:pPr algn="ctr"/>
              <a:t>10%</a:t>
            </a:fld>
            <a:endParaRPr lang="en-GB" sz="1200" b="0">
              <a:solidFill>
                <a:schemeClr val="tx1"/>
              </a:solidFill>
              <a:sym typeface="Arial" charset="0"/>
            </a:endParaRPr>
          </a:p>
        </p:txBody>
      </p:sp>
      <p:sp>
        <p:nvSpPr>
          <p:cNvPr id="162056" name="Rectangle 3"/>
          <p:cNvSpPr>
            <a:spLocks noChangeArrowheads="1"/>
          </p:cNvSpPr>
          <p:nvPr>
            <p:custDataLst>
              <p:tags r:id="rId21"/>
            </p:custDataLst>
          </p:nvPr>
        </p:nvSpPr>
        <p:spPr bwMode="auto">
          <a:xfrm>
            <a:off x="5738813" y="4137025"/>
            <a:ext cx="401637" cy="182563"/>
          </a:xfrm>
          <a:prstGeom prst="rect">
            <a:avLst/>
          </a:prstGeom>
          <a:noFill/>
          <a:ln w="9525">
            <a:noFill/>
            <a:miter lim="800000"/>
            <a:headEnd/>
            <a:tailEnd/>
          </a:ln>
        </p:spPr>
        <p:txBody>
          <a:bodyPr wrap="none" lIns="0" tIns="0" rIns="0" bIns="0" anchor="ctr"/>
          <a:lstStyle/>
          <a:p>
            <a:pPr algn="r"/>
            <a:fld id="{55025229-831A-45B7-9DCA-8A7762DF58BD}" type="datetime'''''ΕΤ''''''''''''''''Επ'''''''''''''''''''''''''''''''''">
              <a:rPr lang="en-US" sz="1200" b="0">
                <a:solidFill>
                  <a:schemeClr val="tx1"/>
                </a:solidFill>
              </a:rPr>
              <a:pPr algn="r"/>
              <a:t>ΕΤΕπ</a:t>
            </a:fld>
            <a:endParaRPr lang="en-GB" sz="1200" b="0">
              <a:solidFill>
                <a:schemeClr val="tx1"/>
              </a:solidFill>
              <a:sym typeface="Arial" charset="0"/>
            </a:endParaRPr>
          </a:p>
        </p:txBody>
      </p:sp>
      <p:sp>
        <p:nvSpPr>
          <p:cNvPr id="162057" name="Rectangle 37"/>
          <p:cNvSpPr>
            <a:spLocks noChangeArrowheads="1"/>
          </p:cNvSpPr>
          <p:nvPr>
            <p:custDataLst>
              <p:tags r:id="rId22"/>
            </p:custDataLst>
          </p:nvPr>
        </p:nvSpPr>
        <p:spPr bwMode="auto">
          <a:xfrm>
            <a:off x="4562475" y="5376863"/>
            <a:ext cx="1019175" cy="182562"/>
          </a:xfrm>
          <a:prstGeom prst="rect">
            <a:avLst/>
          </a:prstGeom>
          <a:noFill/>
          <a:ln w="9525">
            <a:noFill/>
            <a:miter lim="800000"/>
            <a:headEnd/>
            <a:tailEnd/>
          </a:ln>
        </p:spPr>
        <p:txBody>
          <a:bodyPr wrap="none" lIns="0" tIns="0" rIns="0" bIns="0" anchor="ctr"/>
          <a:lstStyle/>
          <a:p>
            <a:pPr algn="r" defTabSz="881063"/>
            <a:fld id="{1BFFF711-3351-4B8B-B1D6-FE2B51118A84}" type="datetime'''''Ε''''''''''υ''ρ''''''''ω''-ομ''ό''λογ''''α'''''''''''''">
              <a:rPr lang="en-US" sz="1200" b="0">
                <a:solidFill>
                  <a:srgbClr val="000000"/>
                </a:solidFill>
              </a:rPr>
              <a:pPr algn="r" defTabSz="881063"/>
              <a:t>Ευρω-ομόλογα</a:t>
            </a:fld>
            <a:endParaRPr lang="el-GR" sz="1200" b="0">
              <a:solidFill>
                <a:srgbClr val="000000"/>
              </a:solidFill>
              <a:sym typeface="Arial" charset="0"/>
            </a:endParaRPr>
          </a:p>
        </p:txBody>
      </p:sp>
      <p:sp>
        <p:nvSpPr>
          <p:cNvPr id="162058" name="Rectangle 38"/>
          <p:cNvSpPr>
            <a:spLocks noChangeArrowheads="1"/>
          </p:cNvSpPr>
          <p:nvPr>
            <p:custDataLst>
              <p:tags r:id="rId23"/>
            </p:custDataLst>
          </p:nvPr>
        </p:nvSpPr>
        <p:spPr bwMode="gray">
          <a:xfrm>
            <a:off x="5653088" y="5273675"/>
            <a:ext cx="347662" cy="182563"/>
          </a:xfrm>
          <a:prstGeom prst="rect">
            <a:avLst/>
          </a:prstGeom>
          <a:solidFill>
            <a:srgbClr val="FFFFFF"/>
          </a:solidFill>
          <a:ln w="9525">
            <a:noFill/>
            <a:miter lim="800000"/>
            <a:headEnd/>
            <a:tailEnd/>
          </a:ln>
        </p:spPr>
        <p:txBody>
          <a:bodyPr wrap="none" lIns="22225" tIns="0" rIns="22225" bIns="0" anchor="ctr"/>
          <a:lstStyle/>
          <a:p>
            <a:pPr algn="ctr" defTabSz="882650"/>
            <a:fld id="{051D7650-3134-47E7-884B-79B6D43E25F0}" type="datetime'''''''''''''''''3''''''''''''''''''''''7''%'''''''''''">
              <a:rPr lang="en-US" sz="1200" b="0">
                <a:solidFill>
                  <a:srgbClr val="000000"/>
                </a:solidFill>
              </a:rPr>
              <a:pPr algn="ctr" defTabSz="882650"/>
              <a:t>37%</a:t>
            </a:fld>
            <a:endParaRPr lang="el-GR" sz="1200" b="0">
              <a:solidFill>
                <a:srgbClr val="000000"/>
              </a:solidFill>
              <a:sym typeface="Arial" charset="0"/>
            </a:endParaRPr>
          </a:p>
        </p:txBody>
      </p:sp>
      <p:sp>
        <p:nvSpPr>
          <p:cNvPr id="44" name="Rectangle 43"/>
          <p:cNvSpPr/>
          <p:nvPr>
            <p:custDataLst>
              <p:tags r:id="rId24"/>
            </p:custDataLst>
          </p:nvPr>
        </p:nvSpPr>
        <p:spPr bwMode="auto">
          <a:xfrm>
            <a:off x="1322388" y="5005388"/>
            <a:ext cx="466725" cy="703262"/>
          </a:xfrm>
          <a:prstGeom prst="rect">
            <a:avLst/>
          </a:prstGeom>
          <a:solidFill>
            <a:schemeClr val="bg1">
              <a:lumMod val="85000"/>
              <a:alpha val="79000"/>
            </a:schemeClr>
          </a:solidFill>
          <a:ln w="12700">
            <a:solidFill>
              <a:schemeClr val="tx1"/>
            </a:solidFill>
            <a:prstDash val="lgDash"/>
          </a:ln>
          <a:effectLst/>
          <a:extLst/>
        </p:spPr>
        <p:txBody>
          <a:bodyPr lIns="0" tIns="0" rIns="0" bIns="0"/>
          <a:lstStyle/>
          <a:p>
            <a:pPr marL="144463" indent="-142875" defTabSz="895350">
              <a:spcBef>
                <a:spcPct val="20000"/>
              </a:spcBef>
              <a:spcAft>
                <a:spcPct val="50000"/>
              </a:spcAft>
              <a:buSzPct val="120000"/>
              <a:buFontTx/>
              <a:buChar char="•"/>
              <a:defRPr/>
            </a:pPr>
            <a:endParaRPr lang="el-GR" sz="1200" b="0" dirty="0">
              <a:solidFill>
                <a:schemeClr val="bg2">
                  <a:lumMod val="65000"/>
                </a:schemeClr>
              </a:solidFill>
              <a:cs typeface="+mn-cs"/>
            </a:endParaRPr>
          </a:p>
        </p:txBody>
      </p:sp>
      <p:sp>
        <p:nvSpPr>
          <p:cNvPr id="162060" name="Rectangle 51"/>
          <p:cNvSpPr>
            <a:spLocks noChangeArrowheads="1"/>
          </p:cNvSpPr>
          <p:nvPr>
            <p:custDataLst>
              <p:tags r:id="rId25"/>
            </p:custDataLst>
          </p:nvPr>
        </p:nvSpPr>
        <p:spPr bwMode="auto">
          <a:xfrm>
            <a:off x="2181225" y="6103938"/>
            <a:ext cx="179388" cy="133350"/>
          </a:xfrm>
          <a:prstGeom prst="rect">
            <a:avLst/>
          </a:prstGeom>
          <a:solidFill>
            <a:srgbClr val="003366"/>
          </a:solidFill>
          <a:ln w="9525" algn="ctr">
            <a:solidFill>
              <a:schemeClr val="tx1"/>
            </a:solidFill>
            <a:round/>
            <a:headEnd/>
            <a:tailEnd/>
          </a:ln>
        </p:spPr>
        <p:txBody>
          <a:bodyPr lIns="0" tIns="0" rIns="0" bIns="0"/>
          <a:lstStyle/>
          <a:p>
            <a:pPr marL="141288" indent="-139700" defTabSz="882650"/>
            <a:endParaRPr lang="el-GR" sz="1200">
              <a:solidFill>
                <a:srgbClr val="000000"/>
              </a:solidFill>
            </a:endParaRPr>
          </a:p>
        </p:txBody>
      </p:sp>
      <p:sp>
        <p:nvSpPr>
          <p:cNvPr id="162061" name="Rectangle 50"/>
          <p:cNvSpPr>
            <a:spLocks noChangeArrowheads="1"/>
          </p:cNvSpPr>
          <p:nvPr>
            <p:custDataLst>
              <p:tags r:id="rId26"/>
            </p:custDataLst>
          </p:nvPr>
        </p:nvSpPr>
        <p:spPr bwMode="auto">
          <a:xfrm>
            <a:off x="3055938" y="6103938"/>
            <a:ext cx="179387" cy="133350"/>
          </a:xfrm>
          <a:prstGeom prst="rect">
            <a:avLst/>
          </a:prstGeom>
          <a:pattFill prst="ltUpDiag">
            <a:fgClr>
              <a:srgbClr val="000000"/>
            </a:fgClr>
            <a:bgClr>
              <a:srgbClr val="FFFFFF"/>
            </a:bgClr>
          </a:pattFill>
          <a:ln w="9525" algn="ctr">
            <a:solidFill>
              <a:schemeClr val="tx1"/>
            </a:solidFill>
            <a:round/>
            <a:headEnd/>
            <a:tailEnd/>
          </a:ln>
        </p:spPr>
        <p:txBody>
          <a:bodyPr lIns="0" tIns="0" rIns="0" bIns="0"/>
          <a:lstStyle/>
          <a:p>
            <a:pPr marL="141288" indent="-139700" defTabSz="882650"/>
            <a:endParaRPr lang="el-GR" sz="1200">
              <a:solidFill>
                <a:srgbClr val="000000"/>
              </a:solidFill>
            </a:endParaRPr>
          </a:p>
        </p:txBody>
      </p:sp>
      <p:sp>
        <p:nvSpPr>
          <p:cNvPr id="162062" name="Rectangle 52"/>
          <p:cNvSpPr>
            <a:spLocks noChangeArrowheads="1"/>
          </p:cNvSpPr>
          <p:nvPr>
            <p:custDataLst>
              <p:tags r:id="rId27"/>
            </p:custDataLst>
          </p:nvPr>
        </p:nvSpPr>
        <p:spPr bwMode="auto">
          <a:xfrm>
            <a:off x="1516063" y="6103938"/>
            <a:ext cx="179387" cy="133350"/>
          </a:xfrm>
          <a:prstGeom prst="rect">
            <a:avLst/>
          </a:prstGeom>
          <a:solidFill>
            <a:srgbClr val="91B0FF"/>
          </a:solidFill>
          <a:ln w="9525" algn="ctr">
            <a:solidFill>
              <a:schemeClr val="tx1"/>
            </a:solidFill>
            <a:round/>
            <a:headEnd/>
            <a:tailEnd/>
          </a:ln>
        </p:spPr>
        <p:txBody>
          <a:bodyPr lIns="0" tIns="0" rIns="0" bIns="0"/>
          <a:lstStyle/>
          <a:p>
            <a:pPr marL="141288" indent="-139700" defTabSz="882650"/>
            <a:endParaRPr lang="el-GR" sz="1200">
              <a:solidFill>
                <a:srgbClr val="000000"/>
              </a:solidFill>
            </a:endParaRPr>
          </a:p>
        </p:txBody>
      </p:sp>
      <p:sp>
        <p:nvSpPr>
          <p:cNvPr id="162063" name="Rectangle 54"/>
          <p:cNvSpPr>
            <a:spLocks noChangeArrowheads="1"/>
          </p:cNvSpPr>
          <p:nvPr>
            <p:custDataLst>
              <p:tags r:id="rId28"/>
            </p:custDataLst>
          </p:nvPr>
        </p:nvSpPr>
        <p:spPr bwMode="auto">
          <a:xfrm>
            <a:off x="2411413" y="6100763"/>
            <a:ext cx="542925" cy="152400"/>
          </a:xfrm>
          <a:prstGeom prst="rect">
            <a:avLst/>
          </a:prstGeom>
          <a:noFill/>
          <a:ln w="9525">
            <a:noFill/>
            <a:miter lim="800000"/>
            <a:headEnd/>
            <a:tailEnd/>
          </a:ln>
        </p:spPr>
        <p:txBody>
          <a:bodyPr wrap="none" lIns="0" tIns="0" rIns="0" bIns="0" anchor="ctr"/>
          <a:lstStyle/>
          <a:p>
            <a:pPr defTabSz="882650"/>
            <a:fld id="{BC265BA5-994B-4A3F-AD44-D22632317823}" type="datetime'''''Τρ''''ά''''π''''ε''''''''''''''ζ''''''''ε''ς'''''''''">
              <a:rPr lang="en-US" sz="1000" b="0">
                <a:solidFill>
                  <a:srgbClr val="000000"/>
                </a:solidFill>
              </a:rPr>
              <a:pPr defTabSz="882650"/>
              <a:t>Τράπεζες</a:t>
            </a:fld>
            <a:endParaRPr lang="el-GR" sz="1000" b="0">
              <a:solidFill>
                <a:srgbClr val="000000"/>
              </a:solidFill>
              <a:sym typeface="Arial" charset="0"/>
            </a:endParaRPr>
          </a:p>
        </p:txBody>
      </p:sp>
      <p:sp>
        <p:nvSpPr>
          <p:cNvPr id="162064" name="Rectangle 53"/>
          <p:cNvSpPr>
            <a:spLocks noChangeArrowheads="1"/>
          </p:cNvSpPr>
          <p:nvPr>
            <p:custDataLst>
              <p:tags r:id="rId29"/>
            </p:custDataLst>
          </p:nvPr>
        </p:nvSpPr>
        <p:spPr bwMode="auto">
          <a:xfrm>
            <a:off x="3286125" y="6100763"/>
            <a:ext cx="1044575" cy="152400"/>
          </a:xfrm>
          <a:prstGeom prst="rect">
            <a:avLst/>
          </a:prstGeom>
          <a:noFill/>
          <a:ln w="9525">
            <a:noFill/>
            <a:miter lim="800000"/>
            <a:headEnd/>
            <a:tailEnd/>
          </a:ln>
        </p:spPr>
        <p:txBody>
          <a:bodyPr wrap="none" lIns="0" tIns="0" rIns="0" bIns="0" anchor="ctr"/>
          <a:lstStyle/>
          <a:p>
            <a:pPr defTabSz="882650"/>
            <a:fld id="{ED006884-9AFB-4C17-8A23-68516A92957A}" type="datetime'''''Αγ''''''ο''ρ''''έ''''''ς ''Ο''μο''λόγω''''''''''ν'''">
              <a:rPr lang="en-US" sz="1000" b="0">
                <a:solidFill>
                  <a:srgbClr val="000000"/>
                </a:solidFill>
              </a:rPr>
              <a:pPr defTabSz="882650"/>
              <a:t>Αγορές Ομολόγων</a:t>
            </a:fld>
            <a:endParaRPr lang="el-GR" sz="1000" b="0">
              <a:solidFill>
                <a:srgbClr val="000000"/>
              </a:solidFill>
              <a:sym typeface="Arial" charset="0"/>
            </a:endParaRPr>
          </a:p>
        </p:txBody>
      </p:sp>
      <p:sp>
        <p:nvSpPr>
          <p:cNvPr id="162065" name="Rectangle 55"/>
          <p:cNvSpPr>
            <a:spLocks noChangeArrowheads="1"/>
          </p:cNvSpPr>
          <p:nvPr>
            <p:custDataLst>
              <p:tags r:id="rId30"/>
            </p:custDataLst>
          </p:nvPr>
        </p:nvSpPr>
        <p:spPr bwMode="auto">
          <a:xfrm>
            <a:off x="1746250" y="6100763"/>
            <a:ext cx="333375" cy="152400"/>
          </a:xfrm>
          <a:prstGeom prst="rect">
            <a:avLst/>
          </a:prstGeom>
          <a:noFill/>
          <a:ln w="9525">
            <a:noFill/>
            <a:miter lim="800000"/>
            <a:headEnd/>
            <a:tailEnd/>
          </a:ln>
        </p:spPr>
        <p:txBody>
          <a:bodyPr wrap="none" lIns="0" tIns="0" rIns="0" bIns="0" anchor="ctr"/>
          <a:lstStyle/>
          <a:p>
            <a:pPr defTabSz="882650"/>
            <a:fld id="{7913B9CF-1FCB-45E9-BFE4-9237BAF12FC4}" type="datetime'''''E''''''''T''''''''''''''''''''''''E''''''''''''''π'''''">
              <a:rPr lang="en-US" sz="1000" b="0">
                <a:solidFill>
                  <a:srgbClr val="000000"/>
                </a:solidFill>
              </a:rPr>
              <a:pPr defTabSz="882650"/>
              <a:t>ETEπ</a:t>
            </a:fld>
            <a:endParaRPr lang="el-GR" sz="1000" b="0">
              <a:solidFill>
                <a:srgbClr val="000000"/>
              </a:solidFill>
              <a:sym typeface="Arial" charset="0"/>
            </a:endParaRPr>
          </a:p>
        </p:txBody>
      </p:sp>
      <p:cxnSp>
        <p:nvCxnSpPr>
          <p:cNvPr id="162066" name="Straight Arrow Connector 56"/>
          <p:cNvCxnSpPr>
            <a:cxnSpLocks noChangeShapeType="1"/>
          </p:cNvCxnSpPr>
          <p:nvPr>
            <p:custDataLst>
              <p:tags r:id="rId31"/>
            </p:custDataLst>
          </p:nvPr>
        </p:nvCxnSpPr>
        <p:spPr bwMode="auto">
          <a:xfrm flipV="1">
            <a:off x="728663" y="5357813"/>
            <a:ext cx="593725" cy="539750"/>
          </a:xfrm>
          <a:prstGeom prst="straightConnector1">
            <a:avLst/>
          </a:prstGeom>
          <a:noFill/>
          <a:ln w="9525" algn="ctr">
            <a:solidFill>
              <a:schemeClr val="tx1"/>
            </a:solidFill>
            <a:round/>
            <a:headEnd/>
            <a:tailEnd/>
          </a:ln>
        </p:spPr>
      </p:cxnSp>
      <p:sp>
        <p:nvSpPr>
          <p:cNvPr id="58" name="TextBox 57"/>
          <p:cNvSpPr txBox="1"/>
          <p:nvPr>
            <p:custDataLst>
              <p:tags r:id="rId32"/>
            </p:custDataLst>
          </p:nvPr>
        </p:nvSpPr>
        <p:spPr>
          <a:xfrm>
            <a:off x="174625" y="5907088"/>
            <a:ext cx="1087438" cy="369887"/>
          </a:xfrm>
          <a:prstGeom prst="rect">
            <a:avLst/>
          </a:prstGeom>
          <a:solidFill>
            <a:schemeClr val="bg1">
              <a:lumMod val="95000"/>
            </a:schemeClr>
          </a:solidFill>
          <a:ln w="6350">
            <a:solidFill>
              <a:schemeClr val="tx1">
                <a:alpha val="17000"/>
              </a:schemeClr>
            </a:solidFill>
            <a:prstDash val="dash"/>
          </a:ln>
        </p:spPr>
        <p:txBody>
          <a:bodyPr>
            <a:spAutoFit/>
          </a:bodyPr>
          <a:lstStyle/>
          <a:p>
            <a:pPr algn="ctr">
              <a:defRPr/>
            </a:pPr>
            <a:r>
              <a:rPr lang="el-GR" sz="900" dirty="0">
                <a:solidFill>
                  <a:srgbClr val="002060"/>
                </a:solidFill>
                <a:cs typeface="+mn-cs"/>
              </a:rPr>
              <a:t>Αποπληρώθηκε το Μάιο 2016</a:t>
            </a:r>
            <a:endParaRPr lang="el-GR" sz="900" dirty="0">
              <a:solidFill>
                <a:srgbClr val="002060"/>
              </a:solidFill>
              <a:cs typeface="+mn-cs"/>
            </a:endParaRPr>
          </a:p>
        </p:txBody>
      </p:sp>
      <p:sp>
        <p:nvSpPr>
          <p:cNvPr id="162068" name="Text Box 11"/>
          <p:cNvSpPr txBox="1">
            <a:spLocks noChangeArrowheads="1"/>
          </p:cNvSpPr>
          <p:nvPr>
            <p:custDataLst>
              <p:tags r:id="rId33"/>
            </p:custDataLst>
          </p:nvPr>
        </p:nvSpPr>
        <p:spPr bwMode="auto">
          <a:xfrm>
            <a:off x="160338" y="6402388"/>
            <a:ext cx="6200775" cy="231775"/>
          </a:xfrm>
          <a:prstGeom prst="rect">
            <a:avLst/>
          </a:prstGeom>
          <a:noFill/>
          <a:ln w="9525">
            <a:noFill/>
            <a:miter lim="800000"/>
            <a:headEnd/>
            <a:tailEnd/>
          </a:ln>
        </p:spPr>
        <p:txBody>
          <a:bodyPr lIns="91336" tIns="45668" rIns="91336" bIns="45668">
            <a:spAutoFit/>
          </a:bodyPr>
          <a:lstStyle/>
          <a:p>
            <a:pPr marL="455613" indent="-455613"/>
            <a:r>
              <a:rPr lang="el-GR" sz="900" b="0" i="1">
                <a:solidFill>
                  <a:schemeClr val="tx1"/>
                </a:solidFill>
              </a:rPr>
              <a:t>(*) Σύμφωνα με οικονομικά αποτελέσματα Α’ Τριμήνου</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810" name="Object 90"/>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58810" name="think-cell Slide" r:id="rId22" imgW="360" imgH="360" progId="">
              <p:embed/>
            </p:oleObj>
          </a:graphicData>
        </a:graphic>
      </p:graphicFrame>
      <p:sp>
        <p:nvSpPr>
          <p:cNvPr id="158811" name="Rectangle 1" hidden="1"/>
          <p:cNvSpPr>
            <a:spLocks noChangeArrowheads="1"/>
          </p:cNvSpPr>
          <p:nvPr>
            <p:custDataLst>
              <p:tags r:id="rId3"/>
            </p:custDataLst>
          </p:nvPr>
        </p:nvSpPr>
        <p:spPr bwMode="auto">
          <a:xfrm>
            <a:off x="-61913" y="0"/>
            <a:ext cx="282576" cy="307975"/>
          </a:xfrm>
          <a:prstGeom prst="rect">
            <a:avLst/>
          </a:prstGeom>
          <a:noFill/>
          <a:ln w="9525">
            <a:noFill/>
            <a:miter lim="800000"/>
            <a:headEnd/>
            <a:tailEnd/>
          </a:ln>
        </p:spPr>
        <p:txBody>
          <a:bodyPr wrap="none" lIns="0" tIns="0" rIns="0" bIns="0"/>
          <a:lstStyle/>
          <a:p>
            <a:pPr algn="ctr"/>
            <a:endParaRPr lang="el-GR" sz="1200" b="0">
              <a:sym typeface="Arial" charset="0"/>
            </a:endParaRPr>
          </a:p>
        </p:txBody>
      </p:sp>
      <p:sp>
        <p:nvSpPr>
          <p:cNvPr id="158812" name="Slide Number Placeholder 3"/>
          <p:cNvSpPr txBox="1">
            <a:spLocks noGrp="1"/>
          </p:cNvSpPr>
          <p:nvPr>
            <p:custDataLst>
              <p:tags r:id="rId4"/>
            </p:custDataLst>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2D50C79B-CC54-4A81-9F66-FAB1A0B39484}" type="slidenum">
              <a:rPr lang="en-US" sz="1000" b="0">
                <a:solidFill>
                  <a:srgbClr val="000000"/>
                </a:solidFill>
              </a:rPr>
              <a:pPr algn="r" defTabSz="893763"/>
              <a:t>26</a:t>
            </a:fld>
            <a:endParaRPr lang="en-US" sz="1000" b="0">
              <a:solidFill>
                <a:srgbClr val="000000"/>
              </a:solidFill>
            </a:endParaRPr>
          </a:p>
        </p:txBody>
      </p:sp>
      <p:sp>
        <p:nvSpPr>
          <p:cNvPr id="158813" name="Rectangle 2"/>
          <p:cNvSpPr>
            <a:spLocks noChangeArrowheads="1"/>
          </p:cNvSpPr>
          <p:nvPr>
            <p:custDataLst>
              <p:tags r:id="rId5"/>
            </p:custDataLst>
          </p:nvPr>
        </p:nvSpPr>
        <p:spPr bwMode="auto">
          <a:xfrm>
            <a:off x="160338" y="1370013"/>
            <a:ext cx="8666162" cy="1846262"/>
          </a:xfrm>
          <a:prstGeom prst="rect">
            <a:avLst/>
          </a:prstGeom>
          <a:noFill/>
          <a:ln w="9525">
            <a:noFill/>
            <a:miter lim="800000"/>
            <a:headEnd/>
            <a:tailEnd/>
          </a:ln>
        </p:spPr>
        <p:txBody>
          <a:bodyPr lIns="0" tIns="0" rIns="0" bIns="0">
            <a:spAutoFit/>
          </a:bodyPr>
          <a:lstStyle/>
          <a:p>
            <a:pPr marL="460375" lvl="1" indent="-284163">
              <a:spcBef>
                <a:spcPts val="1800"/>
              </a:spcBef>
              <a:buFont typeface="Arial" charset="0"/>
              <a:buChar char="•"/>
            </a:pPr>
            <a:r>
              <a:rPr lang="el-GR" sz="1800" b="0">
                <a:solidFill>
                  <a:srgbClr val="000000"/>
                </a:solidFill>
              </a:rPr>
              <a:t>Μικρή ανάκαμψη διεθνών τιμών αργού, μετά τα πολυετή χαμηλά Α’ Τριμ.</a:t>
            </a:r>
            <a:r>
              <a:rPr lang="en-GB" sz="1800" b="0">
                <a:solidFill>
                  <a:srgbClr val="000000"/>
                </a:solidFill>
              </a:rPr>
              <a:t>, </a:t>
            </a:r>
            <a:r>
              <a:rPr lang="el-GR" sz="1800" b="0">
                <a:solidFill>
                  <a:srgbClr val="000000"/>
                </a:solidFill>
              </a:rPr>
              <a:t>λόγω μείωσης παγκόσμιας προσφοράς. Διακύμανση στα $40-$50/</a:t>
            </a:r>
            <a:r>
              <a:rPr lang="en-GB" sz="1800" b="0">
                <a:solidFill>
                  <a:srgbClr val="000000"/>
                </a:solidFill>
              </a:rPr>
              <a:t>bbl</a:t>
            </a:r>
            <a:endParaRPr lang="el-GR" sz="1800" b="0">
              <a:solidFill>
                <a:srgbClr val="000000"/>
              </a:solidFill>
            </a:endParaRPr>
          </a:p>
          <a:p>
            <a:pPr marL="460375" lvl="1" indent="-284163">
              <a:spcBef>
                <a:spcPts val="1800"/>
              </a:spcBef>
              <a:buFont typeface="Arial" charset="0"/>
              <a:buChar char="•"/>
            </a:pPr>
            <a:r>
              <a:rPr lang="el-GR" sz="1800" b="0">
                <a:solidFill>
                  <a:srgbClr val="000000"/>
                </a:solidFill>
              </a:rPr>
              <a:t>Περαιτέρω αύξηση παγκόσμιας ζήτησης καυσίμων (+1.</a:t>
            </a:r>
            <a:r>
              <a:rPr lang="en-US" sz="1800" b="0">
                <a:solidFill>
                  <a:srgbClr val="000000"/>
                </a:solidFill>
              </a:rPr>
              <a:t>2</a:t>
            </a:r>
            <a:r>
              <a:rPr lang="el-GR" sz="1800" b="0">
                <a:solidFill>
                  <a:srgbClr val="000000"/>
                </a:solidFill>
              </a:rPr>
              <a:t> </a:t>
            </a:r>
            <a:r>
              <a:rPr lang="en-GB" sz="1800" b="0">
                <a:solidFill>
                  <a:srgbClr val="000000"/>
                </a:solidFill>
              </a:rPr>
              <a:t>mbpd </a:t>
            </a:r>
            <a:r>
              <a:rPr lang="el-GR" sz="1800" b="0">
                <a:solidFill>
                  <a:srgbClr val="000000"/>
                </a:solidFill>
              </a:rPr>
              <a:t>στο Α’ Τρίμηνο)</a:t>
            </a:r>
          </a:p>
          <a:p>
            <a:pPr marL="460375" lvl="1" indent="-284163">
              <a:spcBef>
                <a:spcPts val="1800"/>
              </a:spcBef>
              <a:buSzPct val="120000"/>
              <a:buFont typeface="Arial" charset="0"/>
              <a:buChar char="•"/>
            </a:pPr>
            <a:r>
              <a:rPr lang="el-GR" sz="1800" b="0">
                <a:solidFill>
                  <a:srgbClr val="000000"/>
                </a:solidFill>
              </a:rPr>
              <a:t>Αυξημένη προσφορά αργών στη Μεσόγειο, διατηρώντας τα περιθώρια διύλισης στα $5/</a:t>
            </a:r>
            <a:r>
              <a:rPr lang="en-GB" sz="1800" b="0">
                <a:solidFill>
                  <a:srgbClr val="000000"/>
                </a:solidFill>
              </a:rPr>
              <a:t>bbl</a:t>
            </a:r>
            <a:endParaRPr lang="el-GR" sz="1800" b="0">
              <a:solidFill>
                <a:srgbClr val="000000"/>
              </a:solidFill>
            </a:endParaRPr>
          </a:p>
        </p:txBody>
      </p:sp>
      <p:sp>
        <p:nvSpPr>
          <p:cNvPr id="158814" name="Rectangle 3"/>
          <p:cNvSpPr>
            <a:spLocks noChangeArrowheads="1"/>
          </p:cNvSpPr>
          <p:nvPr>
            <p:custDataLst>
              <p:tags r:id="rId6"/>
            </p:custDataLst>
          </p:nvPr>
        </p:nvSpPr>
        <p:spPr bwMode="auto">
          <a:xfrm>
            <a:off x="119063" y="230188"/>
            <a:ext cx="8842375" cy="954087"/>
          </a:xfrm>
          <a:prstGeom prst="rect">
            <a:avLst/>
          </a:prstGeom>
          <a:noFill/>
          <a:ln w="9525">
            <a:noFill/>
            <a:miter lim="800000"/>
            <a:headEnd/>
            <a:tailEnd/>
          </a:ln>
        </p:spPr>
        <p:txBody>
          <a:bodyPr lIns="0" tIns="0" rIns="0" bIns="0">
            <a:spAutoFit/>
          </a:bodyPr>
          <a:lstStyle/>
          <a:p>
            <a:pPr defTabSz="893763"/>
            <a:r>
              <a:rPr lang="el-GR" sz="2200">
                <a:solidFill>
                  <a:srgbClr val="003882"/>
                </a:solidFill>
              </a:rPr>
              <a:t>ΚΥΡΙΕΣ ΕΞΕΛΙΞΕΙΣ 2016 – ΕΠΙΧΕΙΡΗΣΙΑΚΟ ΠΕΡΙΒΑΛΛΟΝ Α’ ΕΞΑΜ</a:t>
            </a:r>
          </a:p>
          <a:p>
            <a:pPr defTabSz="893763"/>
            <a:r>
              <a:rPr lang="el-GR" sz="2000">
                <a:solidFill>
                  <a:srgbClr val="002960"/>
                </a:solidFill>
              </a:rPr>
              <a:t>Διεθνή περιθώρια διύλισης σε ικανοποιητικά επίπεδα. Ανάκαμψη τιμών αργού πετρελαίου</a:t>
            </a:r>
          </a:p>
        </p:txBody>
      </p:sp>
      <p:sp>
        <p:nvSpPr>
          <p:cNvPr id="158815" name="Rectangle 25"/>
          <p:cNvSpPr>
            <a:spLocks noChangeArrowheads="1"/>
          </p:cNvSpPr>
          <p:nvPr>
            <p:custDataLst>
              <p:tags r:id="rId7"/>
            </p:custDataLst>
          </p:nvPr>
        </p:nvSpPr>
        <p:spPr bwMode="auto">
          <a:xfrm>
            <a:off x="376238" y="3489325"/>
            <a:ext cx="5808662" cy="307975"/>
          </a:xfrm>
          <a:prstGeom prst="rect">
            <a:avLst/>
          </a:prstGeom>
          <a:solidFill>
            <a:schemeClr val="bg1"/>
          </a:solidFill>
          <a:ln w="9525">
            <a:noFill/>
            <a:miter lim="800000"/>
            <a:headEnd/>
            <a:tailEnd/>
          </a:ln>
        </p:spPr>
        <p:txBody>
          <a:bodyPr lIns="91336" tIns="45668" rIns="91336" bIns="45668" anchor="ctr">
            <a:spAutoFit/>
          </a:bodyPr>
          <a:lstStyle/>
          <a:p>
            <a:r>
              <a:rPr lang="el-GR">
                <a:solidFill>
                  <a:srgbClr val="003882"/>
                </a:solidFill>
              </a:rPr>
              <a:t>Εξέλιξη</a:t>
            </a:r>
            <a:r>
              <a:rPr lang="en-US">
                <a:solidFill>
                  <a:srgbClr val="003882"/>
                </a:solidFill>
              </a:rPr>
              <a:t> </a:t>
            </a:r>
            <a:r>
              <a:rPr lang="el-GR">
                <a:solidFill>
                  <a:srgbClr val="003882"/>
                </a:solidFill>
              </a:rPr>
              <a:t> περιθωρίων διύλισης αναφοράς Μεσογείου </a:t>
            </a:r>
            <a:r>
              <a:rPr lang="en-US">
                <a:solidFill>
                  <a:srgbClr val="003882"/>
                </a:solidFill>
              </a:rPr>
              <a:t>($/bbl)</a:t>
            </a:r>
            <a:r>
              <a:rPr lang="el-GR">
                <a:solidFill>
                  <a:srgbClr val="003882"/>
                </a:solidFill>
              </a:rPr>
              <a:t> </a:t>
            </a:r>
          </a:p>
        </p:txBody>
      </p:sp>
      <p:sp>
        <p:nvSpPr>
          <p:cNvPr id="158816" name="7 - TextBox"/>
          <p:cNvSpPr txBox="1">
            <a:spLocks noChangeArrowheads="1"/>
          </p:cNvSpPr>
          <p:nvPr>
            <p:custDataLst>
              <p:tags r:id="rId8"/>
            </p:custDataLst>
          </p:nvPr>
        </p:nvSpPr>
        <p:spPr bwMode="auto">
          <a:xfrm>
            <a:off x="203200" y="6440488"/>
            <a:ext cx="1555750" cy="209550"/>
          </a:xfrm>
          <a:prstGeom prst="rect">
            <a:avLst/>
          </a:prstGeom>
          <a:noFill/>
          <a:ln w="9525">
            <a:noFill/>
            <a:miter lim="800000"/>
            <a:headEnd/>
            <a:tailEnd/>
          </a:ln>
        </p:spPr>
        <p:txBody>
          <a:bodyPr wrap="none" lIns="85440" tIns="42719" rIns="85440" bIns="42719">
            <a:spAutoFit/>
          </a:bodyPr>
          <a:lstStyle/>
          <a:p>
            <a:pPr algn="ctr"/>
            <a:r>
              <a:rPr lang="el-GR" sz="800" b="0" i="1">
                <a:solidFill>
                  <a:srgbClr val="000000"/>
                </a:solidFill>
                <a:latin typeface="Calibri" pitchFamily="34" charset="0"/>
              </a:rPr>
              <a:t>(*)Στοιχεία μέχρι 1</a:t>
            </a:r>
            <a:r>
              <a:rPr lang="el-GR" sz="800" b="0" i="1" baseline="30000">
                <a:solidFill>
                  <a:srgbClr val="000000"/>
                </a:solidFill>
                <a:latin typeface="Calibri" pitchFamily="34" charset="0"/>
              </a:rPr>
              <a:t>η</a:t>
            </a:r>
            <a:r>
              <a:rPr lang="el-GR" sz="800" b="0" i="1">
                <a:solidFill>
                  <a:srgbClr val="000000"/>
                </a:solidFill>
                <a:latin typeface="Calibri" pitchFamily="34" charset="0"/>
              </a:rPr>
              <a:t> Ιουνίου 2016</a:t>
            </a:r>
          </a:p>
        </p:txBody>
      </p:sp>
      <p:cxnSp>
        <p:nvCxnSpPr>
          <p:cNvPr id="76" name="Straight Connector 75"/>
          <p:cNvCxnSpPr/>
          <p:nvPr>
            <p:custDataLst>
              <p:tags r:id="rId9"/>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158818" name="Picture 95" descr="elpengri"/>
          <p:cNvPicPr>
            <a:picLocks noChangeAspect="1" noChangeArrowheads="1"/>
          </p:cNvPicPr>
          <p:nvPr>
            <p:custDataLst>
              <p:tags r:id="rId10"/>
            </p:custDataLst>
          </p:nvPr>
        </p:nvPicPr>
        <p:blipFill>
          <a:blip r:embed="rId23"/>
          <a:srcRect/>
          <a:stretch>
            <a:fillRect/>
          </a:stretch>
        </p:blipFill>
        <p:spPr bwMode="auto">
          <a:xfrm>
            <a:off x="7681913" y="6424613"/>
            <a:ext cx="841375" cy="257175"/>
          </a:xfrm>
          <a:prstGeom prst="rect">
            <a:avLst/>
          </a:prstGeom>
          <a:noFill/>
          <a:ln w="9525">
            <a:noFill/>
            <a:miter lim="800000"/>
            <a:headEnd/>
            <a:tailEnd/>
          </a:ln>
        </p:spPr>
      </p:pic>
      <p:sp>
        <p:nvSpPr>
          <p:cNvPr id="158819" name="TextBox 12"/>
          <p:cNvSpPr txBox="1">
            <a:spLocks noChangeArrowheads="1"/>
          </p:cNvSpPr>
          <p:nvPr>
            <p:custDataLst>
              <p:tags r:id="rId11"/>
            </p:custDataLst>
          </p:nvPr>
        </p:nvSpPr>
        <p:spPr bwMode="auto">
          <a:xfrm>
            <a:off x="4452938" y="6375400"/>
            <a:ext cx="1239837" cy="265113"/>
          </a:xfrm>
          <a:prstGeom prst="rect">
            <a:avLst/>
          </a:prstGeom>
          <a:noFill/>
          <a:ln w="9525">
            <a:noFill/>
            <a:miter lim="800000"/>
            <a:headEnd/>
            <a:tailEnd/>
          </a:ln>
        </p:spPr>
        <p:txBody>
          <a:bodyPr lIns="95190" tIns="47590" rIns="95190" bIns="47590">
            <a:spAutoFit/>
          </a:bodyPr>
          <a:lstStyle/>
          <a:p>
            <a:r>
              <a:rPr lang="el-GR" altLang="el-GR" sz="1100" b="0">
                <a:solidFill>
                  <a:srgbClr val="000000"/>
                </a:solidFill>
                <a:latin typeface="Arial Narrow" pitchFamily="34" charset="0"/>
              </a:rPr>
              <a:t>Σύστημα ΕΛΠΕ</a:t>
            </a:r>
            <a:r>
              <a:rPr lang="en-US" altLang="el-GR" sz="1100" b="0">
                <a:solidFill>
                  <a:srgbClr val="000000"/>
                </a:solidFill>
                <a:latin typeface="Arial Narrow" pitchFamily="34" charset="0"/>
              </a:rPr>
              <a:t>:</a:t>
            </a:r>
            <a:endParaRPr lang="el-GR" altLang="el-GR" sz="1100" b="0">
              <a:solidFill>
                <a:srgbClr val="000000"/>
              </a:solidFill>
              <a:latin typeface="Arial Narrow" pitchFamily="34" charset="0"/>
            </a:endParaRPr>
          </a:p>
        </p:txBody>
      </p:sp>
      <p:sp>
        <p:nvSpPr>
          <p:cNvPr id="23" name="Oval 22"/>
          <p:cNvSpPr/>
          <p:nvPr>
            <p:custDataLst>
              <p:tags r:id="rId12"/>
            </p:custDataLst>
          </p:nvPr>
        </p:nvSpPr>
        <p:spPr bwMode="auto">
          <a:xfrm>
            <a:off x="5522913" y="6388100"/>
            <a:ext cx="485775" cy="238125"/>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txBody>
          <a:bodyPr lIns="0" tIns="0" rIns="0" bIns="0">
            <a:spAutoFit/>
          </a:bodyPr>
          <a:lstStyle/>
          <a:p>
            <a:pPr marL="1697" algn="ctr" defTabSz="932121">
              <a:defRPr/>
            </a:pPr>
            <a:r>
              <a:rPr lang="en-GB" sz="1100" dirty="0">
                <a:solidFill>
                  <a:srgbClr val="000000"/>
                </a:solidFill>
                <a:cs typeface="Arial" pitchFamily="34" charset="0"/>
              </a:rPr>
              <a:t>$/</a:t>
            </a:r>
            <a:r>
              <a:rPr lang="en-GB" sz="1100" dirty="0" err="1">
                <a:solidFill>
                  <a:srgbClr val="000000"/>
                </a:solidFill>
                <a:cs typeface="Arial" pitchFamily="34" charset="0"/>
              </a:rPr>
              <a:t>bbl</a:t>
            </a:r>
            <a:endParaRPr lang="el-GR" sz="1100" dirty="0">
              <a:solidFill>
                <a:srgbClr val="000000"/>
              </a:solidFill>
              <a:cs typeface="Arial" pitchFamily="34" charset="0"/>
            </a:endParaRPr>
          </a:p>
        </p:txBody>
      </p:sp>
      <p:graphicFrame>
        <p:nvGraphicFramePr>
          <p:cNvPr id="158821" name="Chart 27"/>
          <p:cNvGraphicFramePr>
            <a:graphicFrameLocks/>
          </p:cNvGraphicFramePr>
          <p:nvPr>
            <p:custDataLst>
              <p:tags r:id="rId13"/>
            </p:custDataLst>
          </p:nvPr>
        </p:nvGraphicFramePr>
        <p:xfrm>
          <a:off x="482600" y="3843338"/>
          <a:ext cx="7937500" cy="2689225"/>
        </p:xfrm>
        <a:graphic>
          <a:graphicData uri="http://schemas.openxmlformats.org/presentationml/2006/ole">
            <p:oleObj spid="_x0000_s158821" r:id="rId24" imgW="7937680" imgH="2688569" progId="Excel.Chart.8">
              <p:embed/>
            </p:oleObj>
          </a:graphicData>
        </a:graphic>
      </p:graphicFrame>
      <p:cxnSp>
        <p:nvCxnSpPr>
          <p:cNvPr id="29" name="Straight Connector 28"/>
          <p:cNvCxnSpPr/>
          <p:nvPr>
            <p:custDataLst>
              <p:tags r:id="rId14"/>
            </p:custDataLst>
          </p:nvPr>
        </p:nvCxnSpPr>
        <p:spPr>
          <a:xfrm>
            <a:off x="2608263" y="4062413"/>
            <a:ext cx="0" cy="21050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5"/>
            </p:custDataLst>
          </p:nvPr>
        </p:nvCxnSpPr>
        <p:spPr>
          <a:xfrm>
            <a:off x="4768850" y="4079875"/>
            <a:ext cx="0" cy="20875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custDataLst>
              <p:tags r:id="rId16"/>
            </p:custDataLst>
          </p:nvPr>
        </p:nvSpPr>
        <p:spPr bwMode="auto">
          <a:xfrm>
            <a:off x="1528763" y="3913188"/>
            <a:ext cx="485775" cy="303212"/>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txBody>
          <a:bodyPr lIns="0" tIns="0" rIns="0" bIns="0">
            <a:spAutoFit/>
          </a:bodyPr>
          <a:lstStyle/>
          <a:p>
            <a:pPr marL="1697" algn="ctr" defTabSz="932121">
              <a:defRPr/>
            </a:pPr>
            <a:r>
              <a:rPr lang="en-US" dirty="0">
                <a:solidFill>
                  <a:srgbClr val="000000"/>
                </a:solidFill>
                <a:latin typeface="Arial Narrow" pitchFamily="34" charset="0"/>
                <a:cs typeface="Arial" pitchFamily="34" charset="0"/>
              </a:rPr>
              <a:t>2</a:t>
            </a:r>
            <a:r>
              <a:rPr lang="el-GR" dirty="0">
                <a:solidFill>
                  <a:srgbClr val="000000"/>
                </a:solidFill>
                <a:latin typeface="Arial Narrow" pitchFamily="34" charset="0"/>
                <a:cs typeface="Arial" pitchFamily="34" charset="0"/>
              </a:rPr>
              <a:t>,4</a:t>
            </a:r>
            <a:endParaRPr lang="el-GR" dirty="0">
              <a:solidFill>
                <a:srgbClr val="000000"/>
              </a:solidFill>
              <a:cs typeface="Arial" pitchFamily="34" charset="0"/>
            </a:endParaRPr>
          </a:p>
        </p:txBody>
      </p:sp>
      <p:sp>
        <p:nvSpPr>
          <p:cNvPr id="32" name="Oval 31"/>
          <p:cNvSpPr/>
          <p:nvPr>
            <p:custDataLst>
              <p:tags r:id="rId17"/>
            </p:custDataLst>
          </p:nvPr>
        </p:nvSpPr>
        <p:spPr bwMode="auto">
          <a:xfrm>
            <a:off x="3587750" y="3894138"/>
            <a:ext cx="485775" cy="303212"/>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txBody>
          <a:bodyPr lIns="0" tIns="0" rIns="0" bIns="0">
            <a:spAutoFit/>
          </a:bodyPr>
          <a:lstStyle/>
          <a:p>
            <a:pPr marL="1697" algn="ctr" defTabSz="932121">
              <a:defRPr/>
            </a:pPr>
            <a:r>
              <a:rPr lang="en-US" dirty="0">
                <a:solidFill>
                  <a:srgbClr val="000000"/>
                </a:solidFill>
                <a:latin typeface="Arial Narrow" pitchFamily="34" charset="0"/>
                <a:cs typeface="Arial" pitchFamily="34" charset="0"/>
              </a:rPr>
              <a:t>3</a:t>
            </a:r>
            <a:r>
              <a:rPr lang="el-GR" dirty="0">
                <a:solidFill>
                  <a:srgbClr val="000000"/>
                </a:solidFill>
                <a:latin typeface="Arial Narrow" pitchFamily="34" charset="0"/>
                <a:cs typeface="Arial" pitchFamily="34" charset="0"/>
              </a:rPr>
              <a:t>,0</a:t>
            </a:r>
            <a:endParaRPr lang="el-GR" dirty="0">
              <a:solidFill>
                <a:srgbClr val="000000"/>
              </a:solidFill>
              <a:cs typeface="Arial" pitchFamily="34" charset="0"/>
            </a:endParaRPr>
          </a:p>
        </p:txBody>
      </p:sp>
      <p:cxnSp>
        <p:nvCxnSpPr>
          <p:cNvPr id="33" name="Straight Connector 32"/>
          <p:cNvCxnSpPr/>
          <p:nvPr>
            <p:custDataLst>
              <p:tags r:id="rId18"/>
            </p:custDataLst>
          </p:nvPr>
        </p:nvCxnSpPr>
        <p:spPr>
          <a:xfrm>
            <a:off x="6929438" y="4062413"/>
            <a:ext cx="0" cy="20859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Oval 33"/>
          <p:cNvSpPr/>
          <p:nvPr>
            <p:custDataLst>
              <p:tags r:id="rId19"/>
            </p:custDataLst>
          </p:nvPr>
        </p:nvSpPr>
        <p:spPr bwMode="auto">
          <a:xfrm>
            <a:off x="5727700" y="3943350"/>
            <a:ext cx="485775" cy="303213"/>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txBody>
          <a:bodyPr lIns="0" tIns="0" rIns="0" bIns="0">
            <a:spAutoFit/>
          </a:bodyPr>
          <a:lstStyle/>
          <a:p>
            <a:pPr marL="1697" algn="ctr" defTabSz="932121">
              <a:defRPr/>
            </a:pPr>
            <a:r>
              <a:rPr lang="el-GR" dirty="0">
                <a:solidFill>
                  <a:srgbClr val="000000"/>
                </a:solidFill>
                <a:latin typeface="Arial Narrow" pitchFamily="34" charset="0"/>
                <a:cs typeface="Arial" pitchFamily="34" charset="0"/>
              </a:rPr>
              <a:t>5,9</a:t>
            </a:r>
            <a:endParaRPr lang="el-GR" dirty="0">
              <a:solidFill>
                <a:srgbClr val="000000"/>
              </a:solidFill>
              <a:cs typeface="Arial" pitchFamily="34" charset="0"/>
            </a:endParaRPr>
          </a:p>
        </p:txBody>
      </p:sp>
      <p:sp>
        <p:nvSpPr>
          <p:cNvPr id="35" name="Oval 34"/>
          <p:cNvSpPr/>
          <p:nvPr>
            <p:custDataLst>
              <p:tags r:id="rId20"/>
            </p:custDataLst>
          </p:nvPr>
        </p:nvSpPr>
        <p:spPr bwMode="auto">
          <a:xfrm>
            <a:off x="7439025" y="3943350"/>
            <a:ext cx="485775" cy="303213"/>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txBody>
          <a:bodyPr lIns="0" tIns="0" rIns="0" bIns="0">
            <a:spAutoFit/>
          </a:bodyPr>
          <a:lstStyle/>
          <a:p>
            <a:pPr marL="1697" algn="ctr" defTabSz="932121">
              <a:defRPr/>
            </a:pPr>
            <a:r>
              <a:rPr lang="el-GR" dirty="0">
                <a:solidFill>
                  <a:srgbClr val="000000"/>
                </a:solidFill>
                <a:latin typeface="Arial Narrow" pitchFamily="34" charset="0"/>
                <a:cs typeface="Arial" pitchFamily="34" charset="0"/>
              </a:rPr>
              <a:t>4,5</a:t>
            </a:r>
            <a:endParaRPr lang="el-GR" dirty="0">
              <a:solidFill>
                <a:srgbClr val="000000"/>
              </a:solidFill>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Slide Number Placeholder 3"/>
          <p:cNvSpPr>
            <a:spLocks noGrp="1"/>
          </p:cNvSpPr>
          <p:nvPr>
            <p:ph type="sldNum" sz="quarter" idx="10"/>
          </p:nvPr>
        </p:nvSpPr>
        <p:spPr>
          <a:noFill/>
          <a:ln>
            <a:miter lim="800000"/>
            <a:headEnd/>
            <a:tailEnd/>
          </a:ln>
        </p:spPr>
        <p:txBody>
          <a:bodyPr/>
          <a:lstStyle/>
          <a:p>
            <a:pPr defTabSz="893763"/>
            <a:fld id="{02420BDE-26AD-4820-BF9D-34D46707D6B9}" type="slidenum">
              <a:rPr lang="en-US" b="0"/>
              <a:pPr defTabSz="893763"/>
              <a:t>27</a:t>
            </a:fld>
            <a:endParaRPr lang="en-US" b="0"/>
          </a:p>
        </p:txBody>
      </p:sp>
      <p:sp>
        <p:nvSpPr>
          <p:cNvPr id="6147" name="Rectangle 2"/>
          <p:cNvSpPr>
            <a:spLocks noGrp="1" noChangeArrowheads="1"/>
          </p:cNvSpPr>
          <p:nvPr>
            <p:ph type="title"/>
          </p:nvPr>
        </p:nvSpPr>
        <p:spPr>
          <a:xfrm>
            <a:off x="119063" y="230188"/>
            <a:ext cx="8618537" cy="954087"/>
          </a:xfrm>
        </p:spPr>
        <p:txBody>
          <a:bodyPr/>
          <a:lstStyle/>
          <a:p>
            <a:pPr lvl="1" defTabSz="894325" eaLnBrk="1" hangingPunct="1">
              <a:defRPr/>
            </a:pPr>
            <a:r>
              <a:rPr lang="el-GR" sz="2200" kern="1200" dirty="0" smtClean="0">
                <a:solidFill>
                  <a:srgbClr val="003882"/>
                </a:solidFill>
                <a:ea typeface="+mn-ea"/>
                <a:cs typeface="+mn-cs"/>
              </a:rPr>
              <a:t>ΠΡΟΤΕΡΑΙΟΤΗΤΕΣ 2016</a:t>
            </a:r>
            <a:r>
              <a:rPr lang="el-GR" sz="2000" kern="1200" dirty="0" smtClean="0">
                <a:solidFill>
                  <a:srgbClr val="003882"/>
                </a:solidFill>
                <a:ea typeface="+mn-ea"/>
                <a:cs typeface="+mn-cs"/>
              </a:rPr>
              <a:t/>
            </a:r>
            <a:br>
              <a:rPr lang="el-GR" sz="2000" kern="1200" dirty="0" smtClean="0">
                <a:solidFill>
                  <a:srgbClr val="003882"/>
                </a:solidFill>
                <a:ea typeface="+mn-ea"/>
                <a:cs typeface="+mn-cs"/>
              </a:rPr>
            </a:br>
            <a:r>
              <a:rPr lang="el-GR" sz="2000" dirty="0">
                <a:solidFill>
                  <a:srgbClr val="002960"/>
                </a:solidFill>
                <a:latin typeface="Arial"/>
                <a:ea typeface="+mj-ea"/>
                <a:cs typeface="+mj-cs"/>
              </a:rPr>
              <a:t>Εμπέδωση συστήματος ολιστικής ασφάλειας. Αξιοποίηση θετικού διεθνούς περιβάλλοντος </a:t>
            </a:r>
            <a:r>
              <a:rPr lang="el-GR" sz="2000" dirty="0" smtClean="0">
                <a:solidFill>
                  <a:srgbClr val="002960"/>
                </a:solidFill>
                <a:latin typeface="Arial"/>
                <a:ea typeface="+mj-ea"/>
                <a:cs typeface="+mj-cs"/>
              </a:rPr>
              <a:t>διύλισης</a:t>
            </a:r>
            <a:endParaRPr lang="el-GR" sz="1600" dirty="0">
              <a:solidFill>
                <a:srgbClr val="002960"/>
              </a:solidFill>
              <a:latin typeface="Arial"/>
              <a:ea typeface="+mj-ea"/>
              <a:cs typeface="+mj-cs"/>
            </a:endParaRPr>
          </a:p>
        </p:txBody>
      </p:sp>
      <p:sp>
        <p:nvSpPr>
          <p:cNvPr id="319491" name="Rectangle 3"/>
          <p:cNvSpPr txBox="1">
            <a:spLocks noChangeArrowheads="1"/>
          </p:cNvSpPr>
          <p:nvPr/>
        </p:nvSpPr>
        <p:spPr bwMode="auto">
          <a:xfrm>
            <a:off x="304800" y="1285875"/>
            <a:ext cx="8351838" cy="4540250"/>
          </a:xfrm>
          <a:prstGeom prst="rect">
            <a:avLst/>
          </a:prstGeom>
          <a:noFill/>
          <a:ln w="9525">
            <a:noFill/>
            <a:miter lim="800000"/>
            <a:headEnd/>
            <a:tailEnd/>
          </a:ln>
        </p:spPr>
        <p:txBody>
          <a:bodyPr lIns="0" tIns="0" rIns="0" bIns="0">
            <a:spAutoFit/>
          </a:bodyPr>
          <a:lstStyle/>
          <a:p>
            <a:pPr marL="463550" lvl="1" indent="-284163" defTabSz="892175">
              <a:lnSpc>
                <a:spcPct val="150000"/>
              </a:lnSpc>
              <a:spcBef>
                <a:spcPts val="600"/>
              </a:spcBef>
              <a:buClr>
                <a:srgbClr val="000000"/>
              </a:buClr>
              <a:buSzPct val="120000"/>
              <a:buFontTx/>
              <a:buChar char="•"/>
            </a:pPr>
            <a:r>
              <a:rPr lang="el-GR" sz="1800" b="0">
                <a:solidFill>
                  <a:srgbClr val="000000"/>
                </a:solidFill>
              </a:rPr>
              <a:t>Έμφαση στην Ασφάλεια</a:t>
            </a:r>
          </a:p>
          <a:p>
            <a:pPr marL="463550" lvl="1" indent="-284163" defTabSz="892175">
              <a:lnSpc>
                <a:spcPct val="150000"/>
              </a:lnSpc>
              <a:spcBef>
                <a:spcPts val="600"/>
              </a:spcBef>
              <a:buClr>
                <a:srgbClr val="000000"/>
              </a:buClr>
              <a:buSzPct val="120000"/>
              <a:buFontTx/>
              <a:buChar char="•"/>
            </a:pPr>
            <a:r>
              <a:rPr lang="el-GR" sz="1800" b="0">
                <a:solidFill>
                  <a:srgbClr val="000000"/>
                </a:solidFill>
              </a:rPr>
              <a:t>Βέλτιστη λειτουργία βιομηχανικών εγκαταστάσεων και αριστοποίηση εφοδιασμού για μεγιστοποίηση ταμειακών ροών σε Διύλιση και Πετροχημικά</a:t>
            </a:r>
          </a:p>
          <a:p>
            <a:pPr marL="463550" lvl="1" indent="-284163" defTabSz="892175">
              <a:lnSpc>
                <a:spcPct val="150000"/>
              </a:lnSpc>
              <a:spcBef>
                <a:spcPts val="600"/>
              </a:spcBef>
              <a:buClr>
                <a:srgbClr val="000000"/>
              </a:buClr>
              <a:buSzPct val="120000"/>
              <a:buFontTx/>
              <a:buChar char="•"/>
            </a:pPr>
            <a:r>
              <a:rPr lang="el-GR" sz="1800" b="0">
                <a:solidFill>
                  <a:srgbClr val="000000"/>
                </a:solidFill>
              </a:rPr>
              <a:t>Ενίσχυση μεριδίων και στοχευόμενη ανάπτυξη δικτύων πρατηρίων στην Ελλάδα και το εξωτερικό</a:t>
            </a:r>
          </a:p>
          <a:p>
            <a:pPr marL="463550" lvl="1" indent="-284163" defTabSz="892175">
              <a:lnSpc>
                <a:spcPct val="150000"/>
              </a:lnSpc>
              <a:spcBef>
                <a:spcPts val="600"/>
              </a:spcBef>
              <a:buClr>
                <a:srgbClr val="000000"/>
              </a:buClr>
              <a:buSzPct val="120000"/>
              <a:buFontTx/>
              <a:buChar char="•"/>
            </a:pPr>
            <a:r>
              <a:rPr lang="el-GR" sz="1800" b="0">
                <a:solidFill>
                  <a:srgbClr val="000000"/>
                </a:solidFill>
              </a:rPr>
              <a:t>Αξιολόγηση έρευνας στην περιοχή Δ. Πατραϊκού και προετοιμασία για διεξαγωγή εργασιών σε περιοχές που η ΕΛΠΕ έχει ανακηρυχτεί Επιλεγείς Αιτών</a:t>
            </a:r>
          </a:p>
          <a:p>
            <a:pPr marL="463550" lvl="1" indent="-284163" defTabSz="892175">
              <a:lnSpc>
                <a:spcPct val="150000"/>
              </a:lnSpc>
              <a:spcBef>
                <a:spcPts val="600"/>
              </a:spcBef>
              <a:buClr>
                <a:srgbClr val="000000"/>
              </a:buClr>
              <a:buSzPct val="120000"/>
              <a:buFontTx/>
              <a:buChar char="•"/>
            </a:pPr>
            <a:r>
              <a:rPr lang="el-GR" sz="1800" b="0">
                <a:solidFill>
                  <a:srgbClr val="000000"/>
                </a:solidFill>
              </a:rPr>
              <a:t>Αναχρηματοδότηση ομολόγων 2017-19</a:t>
            </a:r>
          </a:p>
          <a:p>
            <a:pPr marL="463550" lvl="1" indent="-284163" defTabSz="892175">
              <a:lnSpc>
                <a:spcPct val="150000"/>
              </a:lnSpc>
              <a:spcBef>
                <a:spcPts val="600"/>
              </a:spcBef>
              <a:buClr>
                <a:srgbClr val="000000"/>
              </a:buClr>
              <a:buSzPct val="120000"/>
              <a:buFontTx/>
              <a:buChar char="•"/>
            </a:pPr>
            <a:r>
              <a:rPr lang="el-GR" sz="1800" b="0">
                <a:solidFill>
                  <a:srgbClr val="000000"/>
                </a:solidFill>
              </a:rPr>
              <a:t>Ολοκλήρωση διαδικασίας πώλησης ΔΕΣΦΑ</a:t>
            </a:r>
          </a:p>
        </p:txBody>
      </p:sp>
      <p:cxnSp>
        <p:nvCxnSpPr>
          <p:cNvPr id="5" name="Straight Connector 4"/>
          <p:cNvCxnSpPr/>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319493" name="Picture 95" descr="elpengri"/>
          <p:cNvPicPr>
            <a:picLocks noChangeAspect="1" noChangeArrowheads="1"/>
          </p:cNvPicPr>
          <p:nvPr/>
        </p:nvPicPr>
        <p:blipFill>
          <a:blip r:embed="rId3"/>
          <a:srcRect/>
          <a:stretch>
            <a:fillRect/>
          </a:stretch>
        </p:blipFill>
        <p:spPr bwMode="auto">
          <a:xfrm>
            <a:off x="7681913" y="6424613"/>
            <a:ext cx="84137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Slide Number Placeholder 3"/>
          <p:cNvSpPr txBox="1">
            <a:spLocks noGrp="1"/>
          </p:cNvSpPr>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C701F321-A61F-4CE1-9201-EED5EAD95EA8}" type="slidenum">
              <a:rPr lang="en-US" sz="1000" b="0">
                <a:solidFill>
                  <a:schemeClr val="tx1"/>
                </a:solidFill>
              </a:rPr>
              <a:pPr algn="r" defTabSz="893763"/>
              <a:t>28</a:t>
            </a:fld>
            <a:endParaRPr lang="en-US" sz="1000" b="0">
              <a:solidFill>
                <a:schemeClr val="tx1"/>
              </a:solidFill>
            </a:endParaRPr>
          </a:p>
        </p:txBody>
      </p:sp>
      <p:sp>
        <p:nvSpPr>
          <p:cNvPr id="145410" name="Rectangle 2"/>
          <p:cNvSpPr>
            <a:spLocks noChangeArrowheads="1"/>
          </p:cNvSpPr>
          <p:nvPr/>
        </p:nvSpPr>
        <p:spPr bwMode="auto">
          <a:xfrm>
            <a:off x="150813" y="1054100"/>
            <a:ext cx="8397875" cy="4894263"/>
          </a:xfrm>
          <a:prstGeom prst="rect">
            <a:avLst/>
          </a:prstGeom>
          <a:noFill/>
          <a:ln w="9525">
            <a:noFill/>
            <a:miter lim="800000"/>
            <a:headEnd/>
            <a:tailEnd/>
          </a:ln>
        </p:spPr>
        <p:txBody>
          <a:bodyPr lIns="0" tIns="0" rIns="0" bIns="0">
            <a:spAutoFit/>
          </a:bodyPr>
          <a:lstStyle/>
          <a:p>
            <a:pPr marL="179309" lvl="1" indent="0" defTabSz="894956">
              <a:lnSpc>
                <a:spcPct val="150000"/>
              </a:lnSpc>
              <a:spcBef>
                <a:spcPts val="300"/>
              </a:spcBef>
              <a:buSzPct val="120000"/>
              <a:defRPr/>
            </a:pPr>
            <a:endParaRPr lang="el-GR" sz="2000" b="0" dirty="0">
              <a:solidFill>
                <a:schemeClr val="tx1"/>
              </a:solidFill>
              <a:cs typeface="+mn-cs"/>
            </a:endParaRPr>
          </a:p>
          <a:p>
            <a:pPr marL="464934" lvl="1" indent="-285622" defTabSz="895153">
              <a:lnSpc>
                <a:spcPct val="150000"/>
              </a:lnSpc>
              <a:spcBef>
                <a:spcPct val="10000"/>
              </a:spcBef>
              <a:spcAft>
                <a:spcPct val="10000"/>
              </a:spcAft>
              <a:buSzPct val="120000"/>
              <a:buFontTx/>
              <a:buChar char="•"/>
              <a:defRPr/>
            </a:pPr>
            <a:r>
              <a:rPr lang="el-GR" sz="2000" kern="0" dirty="0">
                <a:solidFill>
                  <a:srgbClr val="000000"/>
                </a:solidFill>
                <a:latin typeface="+mn-lt"/>
                <a:cs typeface="+mn-cs"/>
              </a:rPr>
              <a:t>Αυξημένη εξωστρέφεια </a:t>
            </a:r>
            <a:r>
              <a:rPr lang="el-GR" sz="2000" b="0" kern="0" dirty="0">
                <a:solidFill>
                  <a:srgbClr val="000000"/>
                </a:solidFill>
                <a:latin typeface="+mn-lt"/>
                <a:cs typeface="+mn-cs"/>
              </a:rPr>
              <a:t>(εξαγωγές &gt; 50%)</a:t>
            </a:r>
          </a:p>
          <a:p>
            <a:pPr marL="464934" lvl="1" indent="-285622" defTabSz="895153">
              <a:lnSpc>
                <a:spcPct val="150000"/>
              </a:lnSpc>
              <a:spcBef>
                <a:spcPct val="10000"/>
              </a:spcBef>
              <a:spcAft>
                <a:spcPct val="10000"/>
              </a:spcAft>
              <a:buSzPct val="120000"/>
              <a:buFontTx/>
              <a:buChar char="•"/>
              <a:defRPr/>
            </a:pPr>
            <a:r>
              <a:rPr lang="el-GR" sz="2000" kern="0" dirty="0">
                <a:solidFill>
                  <a:srgbClr val="000000"/>
                </a:solidFill>
                <a:latin typeface="+mn-lt"/>
                <a:cs typeface="+mn-cs"/>
              </a:rPr>
              <a:t>Εκμετάλλευση των ευκαιριών </a:t>
            </a:r>
            <a:r>
              <a:rPr lang="el-GR" sz="2000" b="0" kern="0" dirty="0">
                <a:solidFill>
                  <a:srgbClr val="000000"/>
                </a:solidFill>
                <a:latin typeface="+mn-lt"/>
                <a:cs typeface="+mn-cs"/>
              </a:rPr>
              <a:t>που παρουσιάζονται στον κλάδο διεθνούς εμπορίας και εφοδιασμού (Συμφωνία με </a:t>
            </a:r>
            <a:r>
              <a:rPr lang="en-GB" sz="2000" b="0" kern="0" dirty="0">
                <a:solidFill>
                  <a:srgbClr val="000000"/>
                </a:solidFill>
                <a:latin typeface="+mn-lt"/>
                <a:cs typeface="+mn-cs"/>
              </a:rPr>
              <a:t>NIOC, </a:t>
            </a:r>
            <a:r>
              <a:rPr lang="en-GB" sz="2000" b="0" kern="0" dirty="0" err="1">
                <a:solidFill>
                  <a:srgbClr val="000000"/>
                </a:solidFill>
                <a:latin typeface="+mn-lt"/>
                <a:cs typeface="+mn-cs"/>
              </a:rPr>
              <a:t>Rosneft</a:t>
            </a:r>
            <a:r>
              <a:rPr lang="en-GB" sz="2000" b="0" kern="0" dirty="0">
                <a:solidFill>
                  <a:srgbClr val="000000"/>
                </a:solidFill>
                <a:latin typeface="+mn-lt"/>
                <a:cs typeface="+mn-cs"/>
              </a:rPr>
              <a:t>)</a:t>
            </a:r>
            <a:r>
              <a:rPr lang="el-GR" sz="2000" b="0" kern="0" dirty="0">
                <a:solidFill>
                  <a:srgbClr val="000000"/>
                </a:solidFill>
                <a:latin typeface="+mn-lt"/>
                <a:cs typeface="+mn-cs"/>
              </a:rPr>
              <a:t> και σε όλες τις δραστηριότητες μας (υγρά καύσιμα, Φ.Α., ηλεκτρισμός, θυγατρικές εξωτερικού κλπ)</a:t>
            </a:r>
          </a:p>
          <a:p>
            <a:pPr marL="464934" lvl="1" indent="-285622" defTabSz="895153">
              <a:lnSpc>
                <a:spcPct val="150000"/>
              </a:lnSpc>
              <a:spcBef>
                <a:spcPct val="10000"/>
              </a:spcBef>
              <a:spcAft>
                <a:spcPct val="10000"/>
              </a:spcAft>
              <a:buSzPct val="120000"/>
              <a:buFontTx/>
              <a:buChar char="•"/>
              <a:defRPr/>
            </a:pPr>
            <a:r>
              <a:rPr lang="el-GR" sz="2000" kern="0" dirty="0">
                <a:solidFill>
                  <a:srgbClr val="000000"/>
                </a:solidFill>
                <a:latin typeface="+mn-lt"/>
                <a:cs typeface="+mn-cs"/>
              </a:rPr>
              <a:t>Μεγιστοποίηση απόδοσης </a:t>
            </a:r>
            <a:r>
              <a:rPr lang="el-GR" sz="2000" b="0" kern="0" dirty="0">
                <a:solidFill>
                  <a:srgbClr val="000000"/>
                </a:solidFill>
                <a:latin typeface="+mn-lt"/>
                <a:cs typeface="+mn-cs"/>
              </a:rPr>
              <a:t>βιομηχανικών εγκαταστάσεων </a:t>
            </a:r>
            <a:endParaRPr lang="en-GB" sz="2000" b="0" kern="0" dirty="0">
              <a:solidFill>
                <a:srgbClr val="000000"/>
              </a:solidFill>
              <a:latin typeface="+mn-lt"/>
              <a:cs typeface="+mn-cs"/>
            </a:endParaRPr>
          </a:p>
          <a:p>
            <a:pPr marL="464934" lvl="1" indent="-285622" defTabSz="895153">
              <a:lnSpc>
                <a:spcPct val="150000"/>
              </a:lnSpc>
              <a:spcBef>
                <a:spcPct val="10000"/>
              </a:spcBef>
              <a:spcAft>
                <a:spcPct val="10000"/>
              </a:spcAft>
              <a:buSzPct val="120000"/>
              <a:buFontTx/>
              <a:buChar char="•"/>
              <a:defRPr/>
            </a:pPr>
            <a:r>
              <a:rPr lang="el-GR" sz="2000" kern="0" dirty="0">
                <a:solidFill>
                  <a:srgbClr val="000000"/>
                </a:solidFill>
                <a:latin typeface="+mn-lt"/>
                <a:cs typeface="+mn-cs"/>
              </a:rPr>
              <a:t>Εστίαση στον πελάτη </a:t>
            </a:r>
            <a:r>
              <a:rPr lang="el-GR" sz="2000" b="0" kern="0" dirty="0">
                <a:solidFill>
                  <a:srgbClr val="000000"/>
                </a:solidFill>
                <a:latin typeface="+mn-lt"/>
                <a:cs typeface="+mn-cs"/>
              </a:rPr>
              <a:t>και ικανοποίηση των μελλοντικών του αναγκών</a:t>
            </a:r>
          </a:p>
          <a:p>
            <a:pPr marL="464934" lvl="1" indent="-285622" defTabSz="895153">
              <a:lnSpc>
                <a:spcPct val="150000"/>
              </a:lnSpc>
              <a:spcBef>
                <a:spcPct val="10000"/>
              </a:spcBef>
              <a:spcAft>
                <a:spcPct val="10000"/>
              </a:spcAft>
              <a:buSzPct val="120000"/>
              <a:buFontTx/>
              <a:buChar char="•"/>
              <a:defRPr/>
            </a:pPr>
            <a:r>
              <a:rPr lang="el-GR" sz="2000" kern="0" dirty="0">
                <a:solidFill>
                  <a:srgbClr val="000000"/>
                </a:solidFill>
                <a:latin typeface="+mn-lt"/>
                <a:cs typeface="+mn-cs"/>
              </a:rPr>
              <a:t>Βελτίωση ανταγωνιστικότητας</a:t>
            </a:r>
          </a:p>
        </p:txBody>
      </p:sp>
      <p:sp>
        <p:nvSpPr>
          <p:cNvPr id="321539" name="Rectangle 3"/>
          <p:cNvSpPr>
            <a:spLocks noChangeArrowheads="1"/>
          </p:cNvSpPr>
          <p:nvPr/>
        </p:nvSpPr>
        <p:spPr bwMode="auto">
          <a:xfrm>
            <a:off x="119063" y="230188"/>
            <a:ext cx="8618537" cy="317500"/>
          </a:xfrm>
          <a:prstGeom prst="rect">
            <a:avLst/>
          </a:prstGeom>
          <a:noFill/>
          <a:ln w="9525">
            <a:noFill/>
            <a:miter lim="800000"/>
            <a:headEnd/>
            <a:tailEnd/>
          </a:ln>
        </p:spPr>
        <p:txBody>
          <a:bodyPr lIns="0" tIns="0" rIns="0" bIns="0">
            <a:spAutoFit/>
          </a:bodyPr>
          <a:lstStyle/>
          <a:p>
            <a:pPr defTabSz="893763"/>
            <a:r>
              <a:rPr lang="el-GR" sz="2000">
                <a:solidFill>
                  <a:srgbClr val="003882"/>
                </a:solidFill>
              </a:rPr>
              <a:t>ΚΥΡΙΟΙ ΜΟΧΛΟΙ ΕΠΙΤΕΥΞΗΣ ΣΤΟΧΩΝ</a:t>
            </a:r>
          </a:p>
        </p:txBody>
      </p:sp>
      <p:cxnSp>
        <p:nvCxnSpPr>
          <p:cNvPr id="5" name="Straight Connector 4"/>
          <p:cNvCxnSpPr/>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321541" name="Picture 95" descr="elpengri"/>
          <p:cNvPicPr>
            <a:picLocks noChangeAspect="1" noChangeArrowheads="1"/>
          </p:cNvPicPr>
          <p:nvPr/>
        </p:nvPicPr>
        <p:blipFill>
          <a:blip r:embed="rId2"/>
          <a:srcRect/>
          <a:stretch>
            <a:fillRect/>
          </a:stretch>
        </p:blipFill>
        <p:spPr bwMode="auto">
          <a:xfrm>
            <a:off x="7681913" y="6424613"/>
            <a:ext cx="84137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228" name="Object 28"/>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79228" name="think-cell Slide" r:id="rId11" imgW="360" imgH="360" progId="">
              <p:embed/>
            </p:oleObj>
          </a:graphicData>
        </a:graphic>
      </p:graphicFrame>
      <p:sp>
        <p:nvSpPr>
          <p:cNvPr id="179229" name="Rectangle 6"/>
          <p:cNvSpPr>
            <a:spLocks noChangeArrowheads="1"/>
          </p:cNvSpPr>
          <p:nvPr>
            <p:custDataLst>
              <p:tags r:id="rId3"/>
            </p:custDataLst>
          </p:nvPr>
        </p:nvSpPr>
        <p:spPr bwMode="auto">
          <a:xfrm>
            <a:off x="1239838" y="1946275"/>
            <a:ext cx="7126287" cy="766763"/>
          </a:xfrm>
          <a:prstGeom prst="rect">
            <a:avLst/>
          </a:prstGeom>
          <a:solidFill>
            <a:srgbClr val="003366"/>
          </a:solidFill>
          <a:ln w="3175" algn="ctr">
            <a:solidFill>
              <a:srgbClr val="003366"/>
            </a:solidFill>
            <a:miter lim="800000"/>
            <a:headEnd/>
            <a:tailEnd/>
          </a:ln>
        </p:spPr>
        <p:txBody>
          <a:bodyPr wrap="none" lIns="91336" tIns="45668" rIns="91336" bIns="45668" anchor="ctr"/>
          <a:lstStyle/>
          <a:p>
            <a:pPr algn="ctr">
              <a:spcBef>
                <a:spcPct val="50000"/>
              </a:spcBef>
            </a:pPr>
            <a:endParaRPr lang="el-GR"/>
          </a:p>
        </p:txBody>
      </p:sp>
      <p:sp>
        <p:nvSpPr>
          <p:cNvPr id="137220" name="Rectangle 3"/>
          <p:cNvSpPr>
            <a:spLocks noChangeArrowheads="1"/>
          </p:cNvSpPr>
          <p:nvPr>
            <p:custDataLst>
              <p:tags r:id="rId4"/>
            </p:custDataLst>
          </p:nvPr>
        </p:nvSpPr>
        <p:spPr bwMode="gray">
          <a:xfrm>
            <a:off x="950913" y="2001838"/>
            <a:ext cx="7415212" cy="2806700"/>
          </a:xfrm>
          <a:prstGeom prst="rect">
            <a:avLst/>
          </a:prstGeom>
          <a:noFill/>
          <a:ln w="9525">
            <a:noFill/>
            <a:miter lim="800000"/>
            <a:headEnd/>
            <a:tailEnd/>
          </a:ln>
        </p:spPr>
        <p:txBody>
          <a:bodyPr lIns="0" tIns="0" rIns="0" bIns="0">
            <a:spAutoFit/>
          </a:bodyPr>
          <a:lstStyle/>
          <a:p>
            <a:pPr marL="1136937" lvl="1" indent="-680258">
              <a:lnSpc>
                <a:spcPct val="95000"/>
              </a:lnSpc>
              <a:buFontTx/>
              <a:buChar char="•"/>
              <a:defRPr/>
            </a:pPr>
            <a:r>
              <a:rPr lang="el-GR" sz="2400" dirty="0">
                <a:solidFill>
                  <a:schemeClr val="bg1"/>
                </a:solidFill>
                <a:cs typeface="+mn-cs"/>
              </a:rPr>
              <a:t>Συνεισφορά Ευρωπαϊκού κλάδου Διύλισης στην </a:t>
            </a:r>
            <a:r>
              <a:rPr lang="el-GR" sz="2400" dirty="0">
                <a:solidFill>
                  <a:schemeClr val="bg1"/>
                </a:solidFill>
                <a:cs typeface="+mn-cs"/>
              </a:rPr>
              <a:t>οικονομία </a:t>
            </a:r>
            <a:r>
              <a:rPr lang="el-GR" sz="2400" dirty="0">
                <a:solidFill>
                  <a:schemeClr val="bg1"/>
                </a:solidFill>
                <a:cs typeface="+mn-cs"/>
              </a:rPr>
              <a:t>της Ε.Ε.</a:t>
            </a:r>
          </a:p>
          <a:p>
            <a:pPr marL="1136937" lvl="1" indent="-680258">
              <a:lnSpc>
                <a:spcPct val="95000"/>
              </a:lnSpc>
              <a:buFontTx/>
              <a:buChar char="•"/>
              <a:defRPr/>
            </a:pPr>
            <a:endParaRPr lang="el-GR" sz="2400" b="0" dirty="0">
              <a:solidFill>
                <a:schemeClr val="tx1"/>
              </a:solidFill>
              <a:cs typeface="+mn-cs"/>
            </a:endParaRPr>
          </a:p>
          <a:p>
            <a:pPr marL="1136937" lvl="1" indent="-680258">
              <a:lnSpc>
                <a:spcPct val="95000"/>
              </a:lnSpc>
              <a:buFontTx/>
              <a:buChar char="•"/>
              <a:defRPr/>
            </a:pPr>
            <a:r>
              <a:rPr lang="el-GR" sz="2400" b="0" dirty="0">
                <a:solidFill>
                  <a:schemeClr val="tx1"/>
                </a:solidFill>
                <a:cs typeface="+mn-cs"/>
              </a:rPr>
              <a:t>Απολογισμός </a:t>
            </a:r>
            <a:r>
              <a:rPr lang="el-GR" sz="2400" b="0" dirty="0">
                <a:solidFill>
                  <a:schemeClr val="tx1"/>
                </a:solidFill>
                <a:cs typeface="+mn-cs"/>
              </a:rPr>
              <a:t>και αποτελέσματα </a:t>
            </a:r>
            <a:r>
              <a:rPr lang="el-GR" sz="2400" b="0" dirty="0">
                <a:solidFill>
                  <a:schemeClr val="tx1"/>
                </a:solidFill>
                <a:cs typeface="+mn-cs"/>
              </a:rPr>
              <a:t>2015</a:t>
            </a:r>
          </a:p>
          <a:p>
            <a:pPr marL="1136937" lvl="1" indent="-680258">
              <a:lnSpc>
                <a:spcPct val="95000"/>
              </a:lnSpc>
              <a:buFontTx/>
              <a:buChar char="•"/>
              <a:defRPr/>
            </a:pPr>
            <a:endParaRPr lang="en-US" sz="2400" b="0" dirty="0">
              <a:solidFill>
                <a:schemeClr val="tx1"/>
              </a:solidFill>
              <a:cs typeface="+mn-cs"/>
            </a:endParaRPr>
          </a:p>
          <a:p>
            <a:pPr marL="1136937" lvl="1" indent="-680258">
              <a:lnSpc>
                <a:spcPct val="95000"/>
              </a:lnSpc>
              <a:buFontTx/>
              <a:buChar char="•"/>
              <a:defRPr/>
            </a:pPr>
            <a:r>
              <a:rPr lang="el-GR" sz="2400" b="0" dirty="0">
                <a:solidFill>
                  <a:schemeClr val="tx1"/>
                </a:solidFill>
                <a:cs typeface="+mn-cs"/>
              </a:rPr>
              <a:t>Στρατηγική </a:t>
            </a:r>
            <a:r>
              <a:rPr lang="el-GR" sz="2400" b="0" dirty="0">
                <a:solidFill>
                  <a:schemeClr val="tx1"/>
                </a:solidFill>
                <a:cs typeface="+mn-cs"/>
              </a:rPr>
              <a:t>Ομίλου</a:t>
            </a:r>
            <a:r>
              <a:rPr lang="en-GB" sz="2400" b="0" dirty="0">
                <a:solidFill>
                  <a:schemeClr val="tx1"/>
                </a:solidFill>
                <a:cs typeface="+mn-cs"/>
              </a:rPr>
              <a:t> </a:t>
            </a:r>
            <a:r>
              <a:rPr lang="en-US" sz="2400" b="0" dirty="0">
                <a:solidFill>
                  <a:schemeClr val="tx1"/>
                </a:solidFill>
                <a:cs typeface="+mn-cs"/>
              </a:rPr>
              <a:t>&amp; </a:t>
            </a:r>
            <a:r>
              <a:rPr lang="el-GR" sz="2400" b="0" dirty="0">
                <a:solidFill>
                  <a:schemeClr val="tx1"/>
                </a:solidFill>
                <a:cs typeface="+mn-cs"/>
              </a:rPr>
              <a:t>προτεραιότητες 2016</a:t>
            </a:r>
            <a:endParaRPr lang="en-GB" sz="2400" b="0" dirty="0">
              <a:solidFill>
                <a:schemeClr val="tx1"/>
              </a:solidFill>
              <a:cs typeface="+mn-cs"/>
            </a:endParaRPr>
          </a:p>
          <a:p>
            <a:pPr marL="456679" lvl="1" indent="0">
              <a:lnSpc>
                <a:spcPct val="95000"/>
              </a:lnSpc>
              <a:defRPr/>
            </a:pPr>
            <a:endParaRPr lang="en-GB" sz="2400" b="0" dirty="0">
              <a:solidFill>
                <a:schemeClr val="tx1"/>
              </a:solidFill>
              <a:cs typeface="+mn-cs"/>
            </a:endParaRPr>
          </a:p>
          <a:p>
            <a:pPr marL="1136937" lvl="1" indent="-680258">
              <a:lnSpc>
                <a:spcPct val="95000"/>
              </a:lnSpc>
              <a:buFontTx/>
              <a:buChar char="•"/>
              <a:defRPr/>
            </a:pPr>
            <a:endParaRPr lang="el-GR" sz="2400" b="0" dirty="0">
              <a:solidFill>
                <a:schemeClr val="tx1"/>
              </a:solidFill>
              <a:cs typeface="+mn-cs"/>
            </a:endParaRPr>
          </a:p>
        </p:txBody>
      </p:sp>
      <p:sp>
        <p:nvSpPr>
          <p:cNvPr id="179231" name="AutoShape 5"/>
          <p:cNvSpPr>
            <a:spLocks noChangeArrowheads="1"/>
          </p:cNvSpPr>
          <p:nvPr>
            <p:custDataLst>
              <p:tags r:id="rId5"/>
            </p:custDataLst>
          </p:nvPr>
        </p:nvSpPr>
        <p:spPr bwMode="auto">
          <a:xfrm>
            <a:off x="304800" y="2036763"/>
            <a:ext cx="407988" cy="531812"/>
          </a:xfrm>
          <a:prstGeom prst="rightArrow">
            <a:avLst>
              <a:gd name="adj1" fmla="val 50000"/>
              <a:gd name="adj2" fmla="val 25000"/>
            </a:avLst>
          </a:prstGeom>
          <a:solidFill>
            <a:srgbClr val="003366"/>
          </a:solidFill>
          <a:ln w="3175" algn="ctr">
            <a:solidFill>
              <a:srgbClr val="003366"/>
            </a:solidFill>
            <a:miter lim="800000"/>
            <a:headEnd/>
            <a:tailEnd/>
          </a:ln>
        </p:spPr>
        <p:txBody>
          <a:bodyPr wrap="none" lIns="91336" tIns="45668" rIns="91336" bIns="45668" anchor="ctr"/>
          <a:lstStyle/>
          <a:p>
            <a:pPr algn="ctr"/>
            <a:endParaRPr lang="el-GR">
              <a:solidFill>
                <a:schemeClr val="tx1"/>
              </a:solidFill>
            </a:endParaRPr>
          </a:p>
        </p:txBody>
      </p:sp>
      <p:sp>
        <p:nvSpPr>
          <p:cNvPr id="179232" name="Slide Number Placeholder 3"/>
          <p:cNvSpPr txBox="1">
            <a:spLocks noGrp="1"/>
          </p:cNvSpPr>
          <p:nvPr>
            <p:custDataLst>
              <p:tags r:id="rId6"/>
            </p:custDataLst>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CF28CB73-3B5B-42DD-8547-33219A08DB57}" type="slidenum">
              <a:rPr lang="en-US" sz="1000" b="0">
                <a:solidFill>
                  <a:schemeClr val="tx1"/>
                </a:solidFill>
              </a:rPr>
              <a:pPr algn="r" defTabSz="893763"/>
              <a:t>2</a:t>
            </a:fld>
            <a:endParaRPr lang="en-US" sz="1000" b="0">
              <a:solidFill>
                <a:schemeClr val="tx1"/>
              </a:solidFill>
            </a:endParaRPr>
          </a:p>
        </p:txBody>
      </p:sp>
      <p:sp>
        <p:nvSpPr>
          <p:cNvPr id="137221" name="Rectangle 4"/>
          <p:cNvSpPr>
            <a:spLocks noChangeArrowheads="1"/>
          </p:cNvSpPr>
          <p:nvPr>
            <p:custDataLst>
              <p:tags r:id="rId7"/>
            </p:custDataLst>
          </p:nvPr>
        </p:nvSpPr>
        <p:spPr bwMode="gray">
          <a:xfrm>
            <a:off x="119063" y="230188"/>
            <a:ext cx="8618537" cy="338137"/>
          </a:xfrm>
          <a:prstGeom prst="rect">
            <a:avLst/>
          </a:prstGeom>
          <a:noFill/>
          <a:ln w="9525">
            <a:noFill/>
            <a:miter lim="800000"/>
            <a:headEnd/>
            <a:tailEnd/>
          </a:ln>
        </p:spPr>
        <p:txBody>
          <a:bodyPr lIns="0" tIns="0" rIns="0" bIns="0">
            <a:spAutoFit/>
          </a:bodyPr>
          <a:lstStyle/>
          <a:p>
            <a:pPr defTabSz="894325">
              <a:defRPr/>
            </a:pPr>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8"/>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179235" name="Picture 95" descr="elpengri"/>
          <p:cNvPicPr>
            <a:picLocks noChangeAspect="1" noChangeArrowheads="1"/>
          </p:cNvPicPr>
          <p:nvPr>
            <p:custDataLst>
              <p:tags r:id="rId9"/>
            </p:custDataLst>
          </p:nvPr>
        </p:nvPicPr>
        <p:blipFill>
          <a:blip r:embed="rId12"/>
          <a:srcRect/>
          <a:stretch>
            <a:fillRect/>
          </a:stretch>
        </p:blipFill>
        <p:spPr bwMode="auto">
          <a:xfrm>
            <a:off x="7681913" y="6424613"/>
            <a:ext cx="84137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488831" y="1200497"/>
            <a:ext cx="2399392" cy="1552639"/>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lIns="89611" tIns="44806" rIns="89611" bIns="44806" anchor="ctr"/>
          <a:lstStyle/>
          <a:p>
            <a:pPr algn="ctr">
              <a:defRPr/>
            </a:pPr>
            <a:r>
              <a:rPr lang="el-GR" sz="1600" dirty="0">
                <a:solidFill>
                  <a:schemeClr val="bg1"/>
                </a:solidFill>
              </a:rPr>
              <a:t>Εξειδικευμένες θέσεις εργασίας</a:t>
            </a:r>
            <a:endParaRPr lang="el-GR" sz="1600" dirty="0">
              <a:solidFill>
                <a:schemeClr val="bg1"/>
              </a:solidFill>
            </a:endParaRPr>
          </a:p>
        </p:txBody>
      </p:sp>
      <p:sp>
        <p:nvSpPr>
          <p:cNvPr id="13" name="Oval 12"/>
          <p:cNvSpPr/>
          <p:nvPr/>
        </p:nvSpPr>
        <p:spPr>
          <a:xfrm>
            <a:off x="890588" y="1200150"/>
            <a:ext cx="2438400" cy="1528763"/>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89611" tIns="44806" rIns="89611" bIns="44806" anchor="ctr"/>
          <a:lstStyle/>
          <a:p>
            <a:pPr algn="ctr">
              <a:defRPr/>
            </a:pPr>
            <a:r>
              <a:rPr lang="en-US" sz="3200" dirty="0">
                <a:solidFill>
                  <a:schemeClr val="bg1"/>
                </a:solidFill>
              </a:rPr>
              <a:t>23 </a:t>
            </a:r>
            <a:r>
              <a:rPr lang="en-US" sz="1600" dirty="0">
                <a:solidFill>
                  <a:schemeClr val="bg1"/>
                </a:solidFill>
              </a:rPr>
              <a:t>€</a:t>
            </a:r>
            <a:r>
              <a:rPr lang="el-GR" sz="1600" dirty="0">
                <a:solidFill>
                  <a:schemeClr val="bg1"/>
                </a:solidFill>
              </a:rPr>
              <a:t>δις</a:t>
            </a:r>
            <a:r>
              <a:rPr lang="en-US" sz="1600" dirty="0">
                <a:solidFill>
                  <a:schemeClr val="bg1"/>
                </a:solidFill>
              </a:rPr>
              <a:t>/</a:t>
            </a:r>
            <a:r>
              <a:rPr lang="el-GR" sz="1600" dirty="0">
                <a:solidFill>
                  <a:schemeClr val="bg1"/>
                </a:solidFill>
              </a:rPr>
              <a:t>έτος</a:t>
            </a:r>
            <a:r>
              <a:rPr lang="en-US" sz="1600" dirty="0">
                <a:solidFill>
                  <a:schemeClr val="bg1"/>
                </a:solidFill>
              </a:rPr>
              <a:t> </a:t>
            </a:r>
            <a:r>
              <a:rPr lang="el-GR" sz="1600" dirty="0">
                <a:solidFill>
                  <a:schemeClr val="bg1"/>
                </a:solidFill>
              </a:rPr>
              <a:t>προστιθέμενη αξία στην οικονομία</a:t>
            </a:r>
            <a:endParaRPr lang="el-GR" sz="1600" dirty="0">
              <a:solidFill>
                <a:schemeClr val="bg1"/>
              </a:solidFill>
            </a:endParaRPr>
          </a:p>
        </p:txBody>
      </p:sp>
      <p:sp>
        <p:nvSpPr>
          <p:cNvPr id="15" name="Oval 14"/>
          <p:cNvSpPr/>
          <p:nvPr/>
        </p:nvSpPr>
        <p:spPr>
          <a:xfrm>
            <a:off x="458788" y="3681413"/>
            <a:ext cx="2470150" cy="1550987"/>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89611" tIns="44806" rIns="89611" bIns="44806" anchor="ctr"/>
          <a:lstStyle/>
          <a:p>
            <a:pPr algn="ctr">
              <a:defRPr/>
            </a:pPr>
            <a:r>
              <a:rPr lang="el-GR" sz="1600" dirty="0">
                <a:solidFill>
                  <a:schemeClr val="bg1"/>
                </a:solidFill>
              </a:rPr>
              <a:t>Καινοτομία σε παραγωγικές διαδικασίες &amp; προϊόντα</a:t>
            </a:r>
            <a:endParaRPr lang="el-GR" sz="1600" dirty="0">
              <a:solidFill>
                <a:schemeClr val="bg1"/>
              </a:solidFill>
            </a:endParaRPr>
          </a:p>
        </p:txBody>
      </p:sp>
      <p:sp>
        <p:nvSpPr>
          <p:cNvPr id="16" name="Oval 15"/>
          <p:cNvSpPr/>
          <p:nvPr/>
        </p:nvSpPr>
        <p:spPr>
          <a:xfrm>
            <a:off x="3316288" y="4560888"/>
            <a:ext cx="2470150" cy="1658937"/>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89611" tIns="44806" rIns="89611" bIns="44806" anchor="ctr"/>
          <a:lstStyle/>
          <a:p>
            <a:pPr algn="ctr">
              <a:defRPr/>
            </a:pPr>
            <a:r>
              <a:rPr lang="en-US" sz="3200" dirty="0">
                <a:solidFill>
                  <a:schemeClr val="bg1"/>
                </a:solidFill>
              </a:rPr>
              <a:t>5 </a:t>
            </a:r>
            <a:r>
              <a:rPr lang="en-US" sz="1600" dirty="0">
                <a:solidFill>
                  <a:schemeClr val="bg1"/>
                </a:solidFill>
              </a:rPr>
              <a:t>€</a:t>
            </a:r>
            <a:r>
              <a:rPr lang="el-GR" sz="1600" dirty="0">
                <a:solidFill>
                  <a:schemeClr val="bg1"/>
                </a:solidFill>
              </a:rPr>
              <a:t>δις</a:t>
            </a:r>
            <a:r>
              <a:rPr lang="en-US" sz="1600" dirty="0">
                <a:solidFill>
                  <a:schemeClr val="bg1"/>
                </a:solidFill>
              </a:rPr>
              <a:t>/</a:t>
            </a:r>
            <a:r>
              <a:rPr lang="el-GR" sz="1600" dirty="0">
                <a:solidFill>
                  <a:schemeClr val="bg1"/>
                </a:solidFill>
              </a:rPr>
              <a:t>έτος</a:t>
            </a:r>
            <a:r>
              <a:rPr lang="en-US" sz="1600" dirty="0">
                <a:solidFill>
                  <a:schemeClr val="bg1"/>
                </a:solidFill>
              </a:rPr>
              <a:t> </a:t>
            </a:r>
            <a:r>
              <a:rPr lang="el-GR" sz="1600" dirty="0">
                <a:solidFill>
                  <a:schemeClr val="bg1"/>
                </a:solidFill>
              </a:rPr>
              <a:t>επενδύσεις</a:t>
            </a:r>
            <a:endParaRPr lang="el-GR" sz="1600" dirty="0">
              <a:solidFill>
                <a:schemeClr val="bg1"/>
              </a:solidFill>
            </a:endParaRPr>
          </a:p>
        </p:txBody>
      </p:sp>
      <p:sp>
        <p:nvSpPr>
          <p:cNvPr id="17" name="Oval 16"/>
          <p:cNvSpPr/>
          <p:nvPr/>
        </p:nvSpPr>
        <p:spPr>
          <a:xfrm>
            <a:off x="3113088" y="2528888"/>
            <a:ext cx="2600325" cy="1624012"/>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89611" tIns="44806" rIns="89611" bIns="44806" anchor="ctr"/>
          <a:lstStyle/>
          <a:p>
            <a:pPr algn="ctr">
              <a:defRPr/>
            </a:pPr>
            <a:r>
              <a:rPr lang="en-US" sz="3200" dirty="0">
                <a:solidFill>
                  <a:schemeClr val="bg1"/>
                </a:solidFill>
              </a:rPr>
              <a:t>140.000</a:t>
            </a:r>
            <a:r>
              <a:rPr lang="en-US" sz="1600" dirty="0">
                <a:solidFill>
                  <a:schemeClr val="bg1"/>
                </a:solidFill>
              </a:rPr>
              <a:t> </a:t>
            </a:r>
            <a:r>
              <a:rPr lang="el-GR" sz="1600" dirty="0">
                <a:solidFill>
                  <a:schemeClr val="bg1"/>
                </a:solidFill>
              </a:rPr>
              <a:t>άμεσα </a:t>
            </a:r>
            <a:r>
              <a:rPr lang="el-GR" sz="1600" dirty="0">
                <a:solidFill>
                  <a:schemeClr val="bg1"/>
                </a:solidFill>
              </a:rPr>
              <a:t>απασχολούμενοι</a:t>
            </a:r>
            <a:endParaRPr lang="el-GR" sz="1600" dirty="0">
              <a:solidFill>
                <a:schemeClr val="bg1"/>
              </a:solidFill>
            </a:endParaRPr>
          </a:p>
        </p:txBody>
      </p:sp>
      <p:sp>
        <p:nvSpPr>
          <p:cNvPr id="18" name="Oval 17"/>
          <p:cNvSpPr/>
          <p:nvPr/>
        </p:nvSpPr>
        <p:spPr>
          <a:xfrm>
            <a:off x="5892800" y="3305175"/>
            <a:ext cx="2630488" cy="1587500"/>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89611" tIns="44806" rIns="89611" bIns="44806" anchor="ctr"/>
          <a:lstStyle/>
          <a:p>
            <a:pPr algn="ctr">
              <a:defRPr/>
            </a:pPr>
            <a:r>
              <a:rPr lang="en-US" sz="3200" dirty="0">
                <a:solidFill>
                  <a:schemeClr val="bg1"/>
                </a:solidFill>
              </a:rPr>
              <a:t>270</a:t>
            </a:r>
            <a:r>
              <a:rPr lang="en-US" sz="1600" dirty="0">
                <a:solidFill>
                  <a:schemeClr val="bg1"/>
                </a:solidFill>
              </a:rPr>
              <a:t> €</a:t>
            </a:r>
            <a:r>
              <a:rPr lang="el-GR" sz="1600" dirty="0">
                <a:solidFill>
                  <a:schemeClr val="bg1"/>
                </a:solidFill>
              </a:rPr>
              <a:t>δις</a:t>
            </a:r>
            <a:r>
              <a:rPr lang="en-US" sz="1600" dirty="0">
                <a:solidFill>
                  <a:schemeClr val="bg1"/>
                </a:solidFill>
              </a:rPr>
              <a:t>/</a:t>
            </a:r>
            <a:r>
              <a:rPr lang="el-GR" sz="1600" dirty="0">
                <a:solidFill>
                  <a:schemeClr val="bg1"/>
                </a:solidFill>
              </a:rPr>
              <a:t>έτος</a:t>
            </a:r>
            <a:r>
              <a:rPr lang="en-US" sz="1600" dirty="0">
                <a:solidFill>
                  <a:schemeClr val="bg1"/>
                </a:solidFill>
              </a:rPr>
              <a:t> </a:t>
            </a:r>
            <a:r>
              <a:rPr lang="el-GR" sz="1600" dirty="0">
                <a:solidFill>
                  <a:schemeClr val="bg1"/>
                </a:solidFill>
              </a:rPr>
              <a:t>συλλεγόμενοι φόροι από πωλήσεις καυσίμων</a:t>
            </a:r>
            <a:endParaRPr lang="el-GR" sz="1600" dirty="0">
              <a:solidFill>
                <a:schemeClr val="bg1"/>
              </a:solidFill>
            </a:endParaRPr>
          </a:p>
        </p:txBody>
      </p:sp>
      <p:sp>
        <p:nvSpPr>
          <p:cNvPr id="285705" name="Title 1"/>
          <p:cNvSpPr>
            <a:spLocks noGrp="1"/>
          </p:cNvSpPr>
          <p:nvPr>
            <p:ph type="title"/>
            <p:custDataLst>
              <p:tags r:id="rId1"/>
            </p:custDataLst>
          </p:nvPr>
        </p:nvSpPr>
        <p:spPr>
          <a:xfrm>
            <a:off x="119063" y="230188"/>
            <a:ext cx="8618537" cy="892175"/>
          </a:xfrm>
        </p:spPr>
        <p:txBody>
          <a:bodyPr/>
          <a:lstStyle/>
          <a:p>
            <a:r>
              <a:rPr lang="el-GR" sz="2200" smtClean="0">
                <a:solidFill>
                  <a:srgbClr val="003882"/>
                </a:solidFill>
              </a:rPr>
              <a:t>ΕΥΡΩΠΑΙΚΟΣ ΚΛΑΔΟΣ ΔΙΥΛΙΣΗΣ</a:t>
            </a:r>
            <a:r>
              <a:rPr lang="el-GR" sz="1800" smtClean="0"/>
              <a:t/>
            </a:r>
            <a:br>
              <a:rPr lang="el-GR" sz="1800" smtClean="0"/>
            </a:br>
            <a:r>
              <a:rPr lang="el-GR" sz="1800" smtClean="0"/>
              <a:t>Σημαντική οικονομική συνεισφορά του Ευρωπαϊκού κλάδου Διύλισης &amp; Εμπορίας για την ΕΕ</a:t>
            </a:r>
          </a:p>
        </p:txBody>
      </p:sp>
      <p:cxnSp>
        <p:nvCxnSpPr>
          <p:cNvPr id="11" name="Straight Connector 10"/>
          <p:cNvCxnSpPr/>
          <p:nvPr>
            <p:custDataLst>
              <p:tags r:id="rId2"/>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285707" name="Picture 95" descr="elpengri"/>
          <p:cNvPicPr>
            <a:picLocks noChangeAspect="1" noChangeArrowheads="1"/>
          </p:cNvPicPr>
          <p:nvPr>
            <p:custDataLst>
              <p:tags r:id="rId3"/>
            </p:custDataLst>
          </p:nvPr>
        </p:nvPicPr>
        <p:blipFill>
          <a:blip r:embed="rId6"/>
          <a:srcRect/>
          <a:stretch>
            <a:fillRect/>
          </a:stretch>
        </p:blipFill>
        <p:spPr bwMode="auto">
          <a:xfrm>
            <a:off x="7681913" y="6424613"/>
            <a:ext cx="841375" cy="257175"/>
          </a:xfrm>
          <a:prstGeom prst="rect">
            <a:avLst/>
          </a:prstGeom>
          <a:noFill/>
          <a:ln w="9525">
            <a:noFill/>
            <a:miter lim="800000"/>
            <a:headEnd/>
            <a:tailEnd/>
          </a:ln>
        </p:spPr>
      </p:pic>
      <p:sp>
        <p:nvSpPr>
          <p:cNvPr id="285708" name="Slide Number Placeholder 3"/>
          <p:cNvSpPr txBox="1">
            <a:spLocks noGrp="1"/>
          </p:cNvSpPr>
          <p:nvPr>
            <p:custDataLst>
              <p:tags r:id="rId4"/>
            </p:custDataLst>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C39EFA42-D819-452C-860F-D50F57E81D4B}" type="slidenum">
              <a:rPr lang="en-US" sz="1000" b="0">
                <a:solidFill>
                  <a:schemeClr val="tx1"/>
                </a:solidFill>
              </a:rPr>
              <a:pPr algn="r" defTabSz="893763"/>
              <a:t>3</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le 1"/>
          <p:cNvSpPr>
            <a:spLocks noGrp="1"/>
          </p:cNvSpPr>
          <p:nvPr>
            <p:ph type="title"/>
            <p:custDataLst>
              <p:tags r:id="rId1"/>
            </p:custDataLst>
          </p:nvPr>
        </p:nvSpPr>
        <p:spPr>
          <a:xfrm>
            <a:off x="119063" y="230188"/>
            <a:ext cx="8618537" cy="1262062"/>
          </a:xfrm>
        </p:spPr>
        <p:txBody>
          <a:bodyPr/>
          <a:lstStyle/>
          <a:p>
            <a:r>
              <a:rPr lang="el-GR" sz="2200" smtClean="0">
                <a:solidFill>
                  <a:srgbClr val="003882"/>
                </a:solidFill>
              </a:rPr>
              <a:t>ΕΥΡΩΠΑΙΚΟΣ ΚΛΑΔΟΣ ΔΙΥΛΙΣΗΣ</a:t>
            </a:r>
            <a:r>
              <a:rPr lang="el-GR" sz="1800" smtClean="0"/>
              <a:t/>
            </a:r>
            <a:br>
              <a:rPr lang="el-GR" sz="1800" smtClean="0"/>
            </a:br>
            <a:r>
              <a:rPr lang="el-GR" sz="2000" smtClean="0"/>
              <a:t>Ο κλάδος διύλισης αποτελεί έναν αξιόπιστο προμηθευτή προϊόντων πετρελαίου και καυσίμων κίνησης, ενισχύοντας την ασφάλεια εφοδιασμού της Ε.Ε. </a:t>
            </a:r>
          </a:p>
        </p:txBody>
      </p:sp>
      <p:cxnSp>
        <p:nvCxnSpPr>
          <p:cNvPr id="14" name="Straight Connector 13"/>
          <p:cNvCxnSpPr/>
          <p:nvPr>
            <p:custDataLst>
              <p:tags r:id="rId2"/>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sp>
        <p:nvSpPr>
          <p:cNvPr id="10" name="Rectangle 9"/>
          <p:cNvSpPr/>
          <p:nvPr/>
        </p:nvSpPr>
        <p:spPr>
          <a:xfrm>
            <a:off x="236538" y="4849813"/>
            <a:ext cx="8286750" cy="958850"/>
          </a:xfrm>
          <a:prstGeom prst="rect">
            <a:avLst/>
          </a:prstGeom>
        </p:spPr>
        <p:txBody>
          <a:bodyPr>
            <a:spAutoFit/>
          </a:bodyPr>
          <a:lstStyle/>
          <a:p>
            <a:pPr marL="191428" lvl="1" indent="0">
              <a:lnSpc>
                <a:spcPct val="150000"/>
              </a:lnSpc>
              <a:spcBef>
                <a:spcPct val="10000"/>
              </a:spcBef>
              <a:spcAft>
                <a:spcPct val="10000"/>
              </a:spcAft>
              <a:defRPr/>
            </a:pPr>
            <a:r>
              <a:rPr lang="el-GR" sz="2000" b="0" kern="0" dirty="0">
                <a:solidFill>
                  <a:srgbClr val="000000"/>
                </a:solidFill>
                <a:cs typeface="+mn-cs"/>
              </a:rPr>
              <a:t>Διατήρηση αποθεμάτων για περισσότερες από 90 </a:t>
            </a:r>
            <a:r>
              <a:rPr lang="el-GR" sz="2000" b="0" kern="0" dirty="0">
                <a:solidFill>
                  <a:srgbClr val="000000"/>
                </a:solidFill>
                <a:cs typeface="+mn-cs"/>
              </a:rPr>
              <a:t>ημέρες, για τον απρόσκοπτο εφοδιασμό των αγορών</a:t>
            </a:r>
            <a:endParaRPr lang="el-GR" sz="2000" b="0" kern="0" dirty="0">
              <a:solidFill>
                <a:srgbClr val="000000"/>
              </a:solidFill>
              <a:cs typeface="+mn-cs"/>
            </a:endParaRPr>
          </a:p>
        </p:txBody>
      </p:sp>
      <p:pic>
        <p:nvPicPr>
          <p:cNvPr id="286724" name="Picture 95" descr="elpengri"/>
          <p:cNvPicPr>
            <a:picLocks noChangeAspect="1" noChangeArrowheads="1"/>
          </p:cNvPicPr>
          <p:nvPr>
            <p:custDataLst>
              <p:tags r:id="rId3"/>
            </p:custDataLst>
          </p:nvPr>
        </p:nvPicPr>
        <p:blipFill>
          <a:blip r:embed="rId7"/>
          <a:srcRect/>
          <a:stretch>
            <a:fillRect/>
          </a:stretch>
        </p:blipFill>
        <p:spPr bwMode="auto">
          <a:xfrm>
            <a:off x="7681913" y="6424613"/>
            <a:ext cx="841375" cy="257175"/>
          </a:xfrm>
          <a:prstGeom prst="rect">
            <a:avLst/>
          </a:prstGeom>
          <a:noFill/>
          <a:ln w="9525">
            <a:noFill/>
            <a:miter lim="800000"/>
            <a:headEnd/>
            <a:tailEnd/>
          </a:ln>
        </p:spPr>
      </p:pic>
      <p:sp>
        <p:nvSpPr>
          <p:cNvPr id="286725" name="Slide Number Placeholder 3"/>
          <p:cNvSpPr txBox="1">
            <a:spLocks noGrp="1"/>
          </p:cNvSpPr>
          <p:nvPr>
            <p:custDataLst>
              <p:tags r:id="rId4"/>
            </p:custDataLst>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2F57A292-CBB9-4138-8F16-AF68936D9453}" type="slidenum">
              <a:rPr lang="en-US" sz="1000" b="0">
                <a:solidFill>
                  <a:schemeClr val="tx1"/>
                </a:solidFill>
              </a:rPr>
              <a:pPr algn="r" defTabSz="893763"/>
              <a:t>4</a:t>
            </a:fld>
            <a:endParaRPr lang="en-US" sz="1000" b="0">
              <a:solidFill>
                <a:schemeClr val="tx1"/>
              </a:solidFill>
            </a:endParaRPr>
          </a:p>
        </p:txBody>
      </p:sp>
      <p:sp>
        <p:nvSpPr>
          <p:cNvPr id="21" name="Rectangle 3"/>
          <p:cNvSpPr>
            <a:spLocks noChangeArrowheads="1"/>
          </p:cNvSpPr>
          <p:nvPr>
            <p:custDataLst>
              <p:tags r:id="rId5"/>
            </p:custDataLst>
          </p:nvPr>
        </p:nvSpPr>
        <p:spPr bwMode="gray">
          <a:xfrm>
            <a:off x="950913" y="1881188"/>
            <a:ext cx="7415212" cy="2924175"/>
          </a:xfrm>
          <a:prstGeom prst="rect">
            <a:avLst/>
          </a:prstGeom>
          <a:noFill/>
          <a:ln w="9525">
            <a:noFill/>
            <a:miter lim="800000"/>
            <a:headEnd/>
            <a:tailEnd/>
          </a:ln>
        </p:spPr>
        <p:txBody>
          <a:bodyPr lIns="0" tIns="0" rIns="0" bIns="0">
            <a:spAutoFit/>
          </a:bodyPr>
          <a:lstStyle/>
          <a:p>
            <a:pPr marL="456679" lvl="1" indent="0">
              <a:lnSpc>
                <a:spcPct val="95000"/>
              </a:lnSpc>
              <a:defRPr/>
            </a:pPr>
            <a:r>
              <a:rPr lang="el-GR" sz="2000" dirty="0">
                <a:solidFill>
                  <a:schemeClr val="tx1"/>
                </a:solidFill>
                <a:cs typeface="+mn-cs"/>
              </a:rPr>
              <a:t>Μέγεθος Στόλου</a:t>
            </a:r>
          </a:p>
          <a:p>
            <a:pPr marL="1136937" lvl="1" indent="-680258">
              <a:lnSpc>
                <a:spcPct val="95000"/>
              </a:lnSpc>
              <a:buFontTx/>
              <a:buChar char="•"/>
              <a:defRPr/>
            </a:pPr>
            <a:endParaRPr lang="el-GR" sz="2000" b="0" dirty="0">
              <a:solidFill>
                <a:schemeClr val="tx1"/>
              </a:solidFill>
              <a:cs typeface="+mn-cs"/>
            </a:endParaRPr>
          </a:p>
          <a:p>
            <a:pPr marL="898525" lvl="1" indent="-441325">
              <a:lnSpc>
                <a:spcPct val="95000"/>
              </a:lnSpc>
              <a:buFontTx/>
              <a:buChar char="•"/>
              <a:defRPr/>
            </a:pPr>
            <a:r>
              <a:rPr lang="el-GR" sz="2000" b="0" dirty="0">
                <a:solidFill>
                  <a:schemeClr val="tx1"/>
                </a:solidFill>
                <a:cs typeface="+mn-cs"/>
              </a:rPr>
              <a:t>270 </a:t>
            </a:r>
            <a:r>
              <a:rPr lang="el-GR" sz="2000" b="0" dirty="0">
                <a:solidFill>
                  <a:schemeClr val="tx1"/>
                </a:solidFill>
                <a:cs typeface="+mn-cs"/>
              </a:rPr>
              <a:t>εκατ. αυτοκίνητα</a:t>
            </a:r>
          </a:p>
          <a:p>
            <a:pPr marL="898525" lvl="1" indent="-441325">
              <a:lnSpc>
                <a:spcPct val="95000"/>
              </a:lnSpc>
              <a:buFontTx/>
              <a:buChar char="•"/>
              <a:defRPr/>
            </a:pPr>
            <a:endParaRPr lang="el-GR" sz="2000" b="0" dirty="0">
              <a:solidFill>
                <a:schemeClr val="tx1"/>
              </a:solidFill>
              <a:cs typeface="+mn-cs"/>
            </a:endParaRPr>
          </a:p>
          <a:p>
            <a:pPr marL="898525" lvl="1" indent="-441325">
              <a:lnSpc>
                <a:spcPct val="95000"/>
              </a:lnSpc>
              <a:buFontTx/>
              <a:buChar char="•"/>
              <a:defRPr/>
            </a:pPr>
            <a:r>
              <a:rPr lang="el-GR" sz="2000" b="0" dirty="0">
                <a:solidFill>
                  <a:schemeClr val="tx1"/>
                </a:solidFill>
                <a:cs typeface="+mn-cs"/>
              </a:rPr>
              <a:t>34 εκατ. φορτηγά</a:t>
            </a:r>
          </a:p>
          <a:p>
            <a:pPr marL="898525" lvl="1" indent="-441325">
              <a:lnSpc>
                <a:spcPct val="95000"/>
              </a:lnSpc>
              <a:defRPr/>
            </a:pPr>
            <a:endParaRPr lang="en-US" sz="2000" dirty="0">
              <a:solidFill>
                <a:schemeClr val="tx1"/>
              </a:solidFill>
              <a:cs typeface="+mn-cs"/>
            </a:endParaRPr>
          </a:p>
          <a:p>
            <a:pPr marL="898525" lvl="1" indent="-441325">
              <a:lnSpc>
                <a:spcPct val="95000"/>
              </a:lnSpc>
              <a:buFontTx/>
              <a:buChar char="•"/>
              <a:defRPr/>
            </a:pPr>
            <a:r>
              <a:rPr lang="el-GR" sz="2000" b="0" dirty="0">
                <a:solidFill>
                  <a:schemeClr val="tx1"/>
                </a:solidFill>
                <a:cs typeface="+mn-cs"/>
              </a:rPr>
              <a:t>93.000 </a:t>
            </a:r>
            <a:r>
              <a:rPr lang="el-GR" sz="2000" b="0" dirty="0">
                <a:solidFill>
                  <a:schemeClr val="tx1"/>
                </a:solidFill>
                <a:cs typeface="+mn-cs"/>
              </a:rPr>
              <a:t>πλοία</a:t>
            </a:r>
          </a:p>
          <a:p>
            <a:pPr marL="898525" lvl="1" indent="-441325">
              <a:lnSpc>
                <a:spcPct val="95000"/>
              </a:lnSpc>
              <a:buFontTx/>
              <a:buChar char="•"/>
              <a:defRPr/>
            </a:pPr>
            <a:endParaRPr lang="el-GR" sz="2000" b="0" dirty="0">
              <a:solidFill>
                <a:schemeClr val="tx1"/>
              </a:solidFill>
              <a:cs typeface="+mn-cs"/>
            </a:endParaRPr>
          </a:p>
          <a:p>
            <a:pPr marL="898525" lvl="1" indent="-441325">
              <a:lnSpc>
                <a:spcPct val="95000"/>
              </a:lnSpc>
              <a:buFontTx/>
              <a:buChar char="•"/>
              <a:defRPr/>
            </a:pPr>
            <a:r>
              <a:rPr lang="el-GR" sz="2000" b="0" dirty="0">
                <a:solidFill>
                  <a:schemeClr val="tx1"/>
                </a:solidFill>
                <a:cs typeface="+mn-cs"/>
              </a:rPr>
              <a:t>36.000 αεροπλάνα</a:t>
            </a:r>
          </a:p>
          <a:p>
            <a:pPr marL="1136937" lvl="1" indent="-680258">
              <a:lnSpc>
                <a:spcPct val="95000"/>
              </a:lnSpc>
              <a:buFontTx/>
              <a:buChar char="•"/>
              <a:defRPr/>
            </a:pPr>
            <a:endParaRPr lang="el-GR" sz="2000" b="0" dirty="0">
              <a:solidFill>
                <a:schemeClr val="tx1"/>
              </a:solidFill>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314" name="Object 18"/>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83314" name="think-cell Slide" r:id="rId11" imgW="360" imgH="360" progId="">
              <p:embed/>
            </p:oleObj>
          </a:graphicData>
        </a:graphic>
      </p:graphicFrame>
      <p:sp>
        <p:nvSpPr>
          <p:cNvPr id="183315" name="Rectangle 6"/>
          <p:cNvSpPr>
            <a:spLocks noChangeArrowheads="1"/>
          </p:cNvSpPr>
          <p:nvPr>
            <p:custDataLst>
              <p:tags r:id="rId3"/>
            </p:custDataLst>
          </p:nvPr>
        </p:nvSpPr>
        <p:spPr bwMode="auto">
          <a:xfrm>
            <a:off x="1239838" y="2954338"/>
            <a:ext cx="7126287" cy="477837"/>
          </a:xfrm>
          <a:prstGeom prst="rect">
            <a:avLst/>
          </a:prstGeom>
          <a:solidFill>
            <a:srgbClr val="003366"/>
          </a:solidFill>
          <a:ln w="3175" algn="ctr">
            <a:solidFill>
              <a:srgbClr val="003366"/>
            </a:solidFill>
            <a:miter lim="800000"/>
            <a:headEnd/>
            <a:tailEnd/>
          </a:ln>
        </p:spPr>
        <p:txBody>
          <a:bodyPr wrap="none" lIns="91336" tIns="45668" rIns="91336" bIns="45668" anchor="ctr"/>
          <a:lstStyle/>
          <a:p>
            <a:pPr algn="ctr">
              <a:spcBef>
                <a:spcPct val="50000"/>
              </a:spcBef>
            </a:pPr>
            <a:endParaRPr lang="el-GR"/>
          </a:p>
        </p:txBody>
      </p:sp>
      <p:sp>
        <p:nvSpPr>
          <p:cNvPr id="137220" name="Rectangle 3"/>
          <p:cNvSpPr>
            <a:spLocks noChangeArrowheads="1"/>
          </p:cNvSpPr>
          <p:nvPr>
            <p:custDataLst>
              <p:tags r:id="rId4"/>
            </p:custDataLst>
          </p:nvPr>
        </p:nvSpPr>
        <p:spPr bwMode="gray">
          <a:xfrm>
            <a:off x="950913" y="2001838"/>
            <a:ext cx="7415212" cy="2806700"/>
          </a:xfrm>
          <a:prstGeom prst="rect">
            <a:avLst/>
          </a:prstGeom>
          <a:noFill/>
          <a:ln w="9525">
            <a:noFill/>
            <a:miter lim="800000"/>
            <a:headEnd/>
            <a:tailEnd/>
          </a:ln>
        </p:spPr>
        <p:txBody>
          <a:bodyPr lIns="0" tIns="0" rIns="0" bIns="0">
            <a:spAutoFit/>
          </a:bodyPr>
          <a:lstStyle/>
          <a:p>
            <a:pPr marL="1136937" lvl="1" indent="-680258">
              <a:lnSpc>
                <a:spcPct val="95000"/>
              </a:lnSpc>
              <a:buFontTx/>
              <a:buChar char="•"/>
              <a:defRPr/>
            </a:pPr>
            <a:r>
              <a:rPr lang="el-GR" sz="2400" b="0" dirty="0">
                <a:solidFill>
                  <a:schemeClr val="tx1"/>
                </a:solidFill>
                <a:cs typeface="+mn-cs"/>
              </a:rPr>
              <a:t>Συνεισφορά Ευρωπαϊκού κλάδου Διύλισης στην </a:t>
            </a:r>
            <a:r>
              <a:rPr lang="el-GR" sz="2400" b="0" dirty="0">
                <a:solidFill>
                  <a:schemeClr val="tx1"/>
                </a:solidFill>
                <a:cs typeface="+mn-cs"/>
              </a:rPr>
              <a:t>οικονομία </a:t>
            </a:r>
            <a:r>
              <a:rPr lang="el-GR" sz="2400" b="0" dirty="0">
                <a:solidFill>
                  <a:schemeClr val="tx1"/>
                </a:solidFill>
                <a:cs typeface="+mn-cs"/>
              </a:rPr>
              <a:t>της Ε.Ε.</a:t>
            </a:r>
          </a:p>
          <a:p>
            <a:pPr marL="1136937" lvl="1" indent="-680258">
              <a:lnSpc>
                <a:spcPct val="95000"/>
              </a:lnSpc>
              <a:buFontTx/>
              <a:buChar char="•"/>
              <a:defRPr/>
            </a:pPr>
            <a:endParaRPr lang="el-GR" sz="2400" dirty="0">
              <a:solidFill>
                <a:schemeClr val="bg1"/>
              </a:solidFill>
              <a:cs typeface="+mn-cs"/>
            </a:endParaRPr>
          </a:p>
          <a:p>
            <a:pPr marL="1136937" lvl="1" indent="-680258">
              <a:lnSpc>
                <a:spcPct val="95000"/>
              </a:lnSpc>
              <a:buFontTx/>
              <a:buChar char="•"/>
              <a:defRPr/>
            </a:pPr>
            <a:r>
              <a:rPr lang="el-GR" sz="2400" dirty="0">
                <a:solidFill>
                  <a:schemeClr val="bg1"/>
                </a:solidFill>
                <a:cs typeface="+mn-cs"/>
              </a:rPr>
              <a:t>Απολογισμός </a:t>
            </a:r>
            <a:r>
              <a:rPr lang="el-GR" sz="2400" dirty="0">
                <a:solidFill>
                  <a:schemeClr val="bg1"/>
                </a:solidFill>
                <a:cs typeface="+mn-cs"/>
              </a:rPr>
              <a:t>και αποτελέσματα </a:t>
            </a:r>
            <a:r>
              <a:rPr lang="el-GR" sz="2400" dirty="0">
                <a:solidFill>
                  <a:schemeClr val="bg1"/>
                </a:solidFill>
                <a:cs typeface="+mn-cs"/>
              </a:rPr>
              <a:t>2015</a:t>
            </a:r>
            <a:endParaRPr lang="en-US" sz="2400" dirty="0">
              <a:solidFill>
                <a:schemeClr val="bg1"/>
              </a:solidFill>
              <a:cs typeface="+mn-cs"/>
            </a:endParaRPr>
          </a:p>
          <a:p>
            <a:pPr marL="1136937" lvl="1" indent="-680258">
              <a:lnSpc>
                <a:spcPct val="95000"/>
              </a:lnSpc>
              <a:defRPr/>
            </a:pPr>
            <a:endParaRPr lang="en-US" sz="2400" b="0" dirty="0">
              <a:solidFill>
                <a:schemeClr val="tx1"/>
              </a:solidFill>
              <a:cs typeface="+mn-cs"/>
            </a:endParaRPr>
          </a:p>
          <a:p>
            <a:pPr marL="1136937" lvl="1" indent="-680258">
              <a:lnSpc>
                <a:spcPct val="95000"/>
              </a:lnSpc>
              <a:buFontTx/>
              <a:buChar char="•"/>
              <a:defRPr/>
            </a:pPr>
            <a:r>
              <a:rPr lang="el-GR" sz="2400" b="0" dirty="0">
                <a:solidFill>
                  <a:schemeClr val="tx1"/>
                </a:solidFill>
                <a:cs typeface="+mn-cs"/>
              </a:rPr>
              <a:t>Στρατηγική </a:t>
            </a:r>
            <a:r>
              <a:rPr lang="el-GR" sz="2400" b="0" dirty="0">
                <a:solidFill>
                  <a:schemeClr val="tx1"/>
                </a:solidFill>
                <a:cs typeface="+mn-cs"/>
              </a:rPr>
              <a:t>Ομίλου</a:t>
            </a:r>
            <a:r>
              <a:rPr lang="en-GB" sz="2400" b="0" dirty="0">
                <a:solidFill>
                  <a:schemeClr val="tx1"/>
                </a:solidFill>
                <a:cs typeface="+mn-cs"/>
              </a:rPr>
              <a:t> </a:t>
            </a:r>
            <a:r>
              <a:rPr lang="en-US" sz="2400" b="0" dirty="0">
                <a:solidFill>
                  <a:schemeClr val="tx1"/>
                </a:solidFill>
                <a:cs typeface="+mn-cs"/>
              </a:rPr>
              <a:t>&amp; </a:t>
            </a:r>
            <a:r>
              <a:rPr lang="el-GR" sz="2400" b="0" dirty="0">
                <a:solidFill>
                  <a:schemeClr val="tx1"/>
                </a:solidFill>
                <a:cs typeface="+mn-cs"/>
              </a:rPr>
              <a:t>προτεραιότητες 2016</a:t>
            </a:r>
            <a:endParaRPr lang="en-GB" sz="2400" b="0" dirty="0">
              <a:solidFill>
                <a:schemeClr val="tx1"/>
              </a:solidFill>
              <a:cs typeface="+mn-cs"/>
            </a:endParaRPr>
          </a:p>
          <a:p>
            <a:pPr marL="456679" lvl="1" indent="0">
              <a:lnSpc>
                <a:spcPct val="95000"/>
              </a:lnSpc>
              <a:defRPr/>
            </a:pPr>
            <a:endParaRPr lang="en-GB" sz="2400" b="0" dirty="0">
              <a:solidFill>
                <a:schemeClr val="tx1"/>
              </a:solidFill>
              <a:cs typeface="+mn-cs"/>
            </a:endParaRPr>
          </a:p>
          <a:p>
            <a:pPr marL="1136937" lvl="1" indent="-680258">
              <a:lnSpc>
                <a:spcPct val="95000"/>
              </a:lnSpc>
              <a:buFontTx/>
              <a:buChar char="•"/>
              <a:defRPr/>
            </a:pPr>
            <a:endParaRPr lang="el-GR" sz="2400" b="0" dirty="0">
              <a:solidFill>
                <a:schemeClr val="tx1"/>
              </a:solidFill>
              <a:cs typeface="+mn-cs"/>
            </a:endParaRPr>
          </a:p>
        </p:txBody>
      </p:sp>
      <p:sp>
        <p:nvSpPr>
          <p:cNvPr id="183317" name="AutoShape 5"/>
          <p:cNvSpPr>
            <a:spLocks noChangeArrowheads="1"/>
          </p:cNvSpPr>
          <p:nvPr>
            <p:custDataLst>
              <p:tags r:id="rId5"/>
            </p:custDataLst>
          </p:nvPr>
        </p:nvSpPr>
        <p:spPr bwMode="auto">
          <a:xfrm>
            <a:off x="304800" y="2928938"/>
            <a:ext cx="407988" cy="531812"/>
          </a:xfrm>
          <a:prstGeom prst="rightArrow">
            <a:avLst>
              <a:gd name="adj1" fmla="val 50000"/>
              <a:gd name="adj2" fmla="val 25000"/>
            </a:avLst>
          </a:prstGeom>
          <a:solidFill>
            <a:srgbClr val="003366"/>
          </a:solidFill>
          <a:ln w="3175" algn="ctr">
            <a:solidFill>
              <a:srgbClr val="003366"/>
            </a:solidFill>
            <a:miter lim="800000"/>
            <a:headEnd/>
            <a:tailEnd/>
          </a:ln>
        </p:spPr>
        <p:txBody>
          <a:bodyPr wrap="none" lIns="91336" tIns="45668" rIns="91336" bIns="45668" anchor="ctr"/>
          <a:lstStyle/>
          <a:p>
            <a:pPr algn="ctr"/>
            <a:endParaRPr lang="el-GR">
              <a:solidFill>
                <a:schemeClr val="tx1"/>
              </a:solidFill>
            </a:endParaRPr>
          </a:p>
        </p:txBody>
      </p:sp>
      <p:sp>
        <p:nvSpPr>
          <p:cNvPr id="183318" name="Slide Number Placeholder 3"/>
          <p:cNvSpPr txBox="1">
            <a:spLocks noGrp="1"/>
          </p:cNvSpPr>
          <p:nvPr>
            <p:custDataLst>
              <p:tags r:id="rId6"/>
            </p:custDataLst>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431B131B-6847-4862-8F69-B32562B215A2}" type="slidenum">
              <a:rPr lang="en-US" sz="1000" b="0">
                <a:solidFill>
                  <a:schemeClr val="tx1"/>
                </a:solidFill>
              </a:rPr>
              <a:pPr algn="r" defTabSz="893763"/>
              <a:t>5</a:t>
            </a:fld>
            <a:endParaRPr lang="en-US" sz="1000" b="0">
              <a:solidFill>
                <a:schemeClr val="tx1"/>
              </a:solidFill>
            </a:endParaRPr>
          </a:p>
        </p:txBody>
      </p:sp>
      <p:sp>
        <p:nvSpPr>
          <p:cNvPr id="137221" name="Rectangle 4"/>
          <p:cNvSpPr>
            <a:spLocks noChangeArrowheads="1"/>
          </p:cNvSpPr>
          <p:nvPr>
            <p:custDataLst>
              <p:tags r:id="rId7"/>
            </p:custDataLst>
          </p:nvPr>
        </p:nvSpPr>
        <p:spPr bwMode="gray">
          <a:xfrm>
            <a:off x="119063" y="230188"/>
            <a:ext cx="8618537" cy="338137"/>
          </a:xfrm>
          <a:prstGeom prst="rect">
            <a:avLst/>
          </a:prstGeom>
          <a:noFill/>
          <a:ln w="9525">
            <a:noFill/>
            <a:miter lim="800000"/>
            <a:headEnd/>
            <a:tailEnd/>
          </a:ln>
        </p:spPr>
        <p:txBody>
          <a:bodyPr lIns="0" tIns="0" rIns="0" bIns="0">
            <a:spAutoFit/>
          </a:bodyPr>
          <a:lstStyle/>
          <a:p>
            <a:pPr defTabSz="894325">
              <a:defRPr/>
            </a:pPr>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8"/>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pic>
        <p:nvPicPr>
          <p:cNvPr id="183321" name="Picture 95" descr="elpengri"/>
          <p:cNvPicPr>
            <a:picLocks noChangeAspect="1" noChangeArrowheads="1"/>
          </p:cNvPicPr>
          <p:nvPr>
            <p:custDataLst>
              <p:tags r:id="rId9"/>
            </p:custDataLst>
          </p:nvPr>
        </p:nvPicPr>
        <p:blipFill>
          <a:blip r:embed="rId12"/>
          <a:srcRect/>
          <a:stretch>
            <a:fillRect/>
          </a:stretch>
        </p:blipFill>
        <p:spPr bwMode="auto">
          <a:xfrm>
            <a:off x="7681913" y="6424613"/>
            <a:ext cx="84137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0037" name="Object 53"/>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70037" name="think-cell Slide" r:id="rId11" imgW="360" imgH="360" progId="">
              <p:embed/>
            </p:oleObj>
          </a:graphicData>
        </a:graphic>
      </p:graphicFrame>
      <p:sp>
        <p:nvSpPr>
          <p:cNvPr id="9" name="Rectangle 8"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l-GR" sz="1200" b="0">
              <a:solidFill>
                <a:srgbClr val="FFFFFF"/>
              </a:solidFill>
              <a:sym typeface="Arial"/>
            </a:endParaRPr>
          </a:p>
        </p:txBody>
      </p:sp>
      <p:sp>
        <p:nvSpPr>
          <p:cNvPr id="170039" name="Title 1"/>
          <p:cNvSpPr>
            <a:spLocks noGrp="1"/>
          </p:cNvSpPr>
          <p:nvPr>
            <p:ph type="title"/>
            <p:custDataLst>
              <p:tags r:id="rId4"/>
            </p:custDataLst>
          </p:nvPr>
        </p:nvSpPr>
        <p:spPr>
          <a:xfrm>
            <a:off x="119063" y="230188"/>
            <a:ext cx="8618537" cy="892175"/>
          </a:xfrm>
        </p:spPr>
        <p:txBody>
          <a:bodyPr/>
          <a:lstStyle/>
          <a:p>
            <a:r>
              <a:rPr lang="el-GR" sz="2200" smtClean="0">
                <a:solidFill>
                  <a:srgbClr val="003882"/>
                </a:solidFill>
              </a:rPr>
              <a:t>ΠΕΡΙΒΑΛΛΟΝ: ΕΞΕΛΙΞΕΙΣ ΣΤΟΝ ΕΥΡΩΠΑΙΚΟ ΚΛΑΔΟ ΔΙΥΛΙΣΗΣ</a:t>
            </a:r>
            <a:r>
              <a:rPr lang="el-GR" sz="1800" smtClean="0"/>
              <a:t/>
            </a:r>
            <a:br>
              <a:rPr lang="el-GR" sz="1800" smtClean="0"/>
            </a:br>
            <a:r>
              <a:rPr lang="el-GR" sz="1800" smtClean="0"/>
              <a:t>Περαιτέρω υποχώρηση τιμών αργού, ενίσχυση περιθωρίων διύλισης και διατήρηση ισχυρού δολαρίου</a:t>
            </a:r>
          </a:p>
        </p:txBody>
      </p:sp>
      <p:sp>
        <p:nvSpPr>
          <p:cNvPr id="5" name="Rectangle 3"/>
          <p:cNvSpPr txBox="1">
            <a:spLocks noChangeArrowheads="1"/>
          </p:cNvSpPr>
          <p:nvPr>
            <p:custDataLst>
              <p:tags r:id="rId5"/>
            </p:custDataLst>
          </p:nvPr>
        </p:nvSpPr>
        <p:spPr bwMode="auto">
          <a:xfrm>
            <a:off x="155575" y="1128713"/>
            <a:ext cx="8337550" cy="2363787"/>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marL="342900" indent="-342900" algn="l" defTabSz="895350" rtl="0" eaLnBrk="0" fontAlgn="base" hangingPunct="0">
              <a:spcBef>
                <a:spcPct val="0"/>
              </a:spcBef>
              <a:spcAft>
                <a:spcPct val="0"/>
              </a:spcAft>
              <a:buSzPct val="120000"/>
              <a:defRPr sz="1600">
                <a:solidFill>
                  <a:schemeClr val="tx1"/>
                </a:solidFill>
                <a:latin typeface="+mn-lt"/>
                <a:ea typeface="+mn-ea"/>
                <a:cs typeface="+mn-cs"/>
              </a:defRPr>
            </a:lvl1pPr>
            <a:lvl2pPr marL="144463" indent="-142875" algn="l" defTabSz="895350" rtl="0" eaLnBrk="0" fontAlgn="base" hangingPunct="0">
              <a:spcBef>
                <a:spcPct val="0"/>
              </a:spcBef>
              <a:spcAft>
                <a:spcPct val="0"/>
              </a:spcAft>
              <a:buSzPct val="120000"/>
              <a:buChar char="•"/>
              <a:defRPr sz="1600">
                <a:solidFill>
                  <a:schemeClr val="tx1"/>
                </a:solidFill>
                <a:latin typeface="+mn-lt"/>
              </a:defRPr>
            </a:lvl2pPr>
            <a:lvl3pPr marL="295275" indent="-149225" algn="l" defTabSz="895350" rtl="0" eaLnBrk="0" fontAlgn="base" hangingPunct="0">
              <a:spcBef>
                <a:spcPct val="0"/>
              </a:spcBef>
              <a:spcAft>
                <a:spcPct val="0"/>
              </a:spcAft>
              <a:buChar char="–"/>
              <a:defRPr sz="1600">
                <a:solidFill>
                  <a:schemeClr val="tx1"/>
                </a:solidFill>
                <a:latin typeface="+mn-lt"/>
              </a:defRPr>
            </a:lvl3pPr>
            <a:lvl4pPr marL="431800" indent="-134938" algn="l" defTabSz="895350" rtl="0" eaLnBrk="0" fontAlgn="base" hangingPunct="0">
              <a:spcBef>
                <a:spcPct val="0"/>
              </a:spcBef>
              <a:spcAft>
                <a:spcPct val="0"/>
              </a:spcAft>
              <a:buSzPct val="89000"/>
              <a:buChar char="•"/>
              <a:defRPr sz="1600">
                <a:solidFill>
                  <a:schemeClr val="tx1"/>
                </a:solidFill>
                <a:latin typeface="+mn-lt"/>
              </a:defRPr>
            </a:lvl4pPr>
            <a:lvl5pPr marL="582613" indent="-149225" algn="l" defTabSz="895350" rtl="0" eaLnBrk="0" fontAlgn="base" hangingPunct="0">
              <a:spcBef>
                <a:spcPct val="0"/>
              </a:spcBef>
              <a:spcAft>
                <a:spcPct val="0"/>
              </a:spcAft>
              <a:buSzPct val="75000"/>
              <a:buChar char="–"/>
              <a:defRPr sz="1600">
                <a:solidFill>
                  <a:schemeClr val="tx1"/>
                </a:solidFill>
                <a:latin typeface="+mn-lt"/>
              </a:defRPr>
            </a:lvl5pPr>
            <a:lvl6pPr marL="1039813" indent="-149225" algn="l" defTabSz="895350" rtl="0" fontAlgn="base">
              <a:spcBef>
                <a:spcPct val="0"/>
              </a:spcBef>
              <a:spcAft>
                <a:spcPct val="0"/>
              </a:spcAft>
              <a:buSzPct val="75000"/>
              <a:buChar char="–"/>
              <a:defRPr sz="1600">
                <a:solidFill>
                  <a:schemeClr val="tx1"/>
                </a:solidFill>
                <a:latin typeface="+mn-lt"/>
              </a:defRPr>
            </a:lvl6pPr>
            <a:lvl7pPr marL="1497013" indent="-149225" algn="l" defTabSz="895350" rtl="0" fontAlgn="base">
              <a:spcBef>
                <a:spcPct val="0"/>
              </a:spcBef>
              <a:spcAft>
                <a:spcPct val="0"/>
              </a:spcAft>
              <a:buSzPct val="75000"/>
              <a:buChar char="–"/>
              <a:defRPr sz="1600">
                <a:solidFill>
                  <a:schemeClr val="tx1"/>
                </a:solidFill>
                <a:latin typeface="+mn-lt"/>
              </a:defRPr>
            </a:lvl7pPr>
            <a:lvl8pPr marL="1954213" indent="-149225" algn="l" defTabSz="895350" rtl="0" fontAlgn="base">
              <a:spcBef>
                <a:spcPct val="0"/>
              </a:spcBef>
              <a:spcAft>
                <a:spcPct val="0"/>
              </a:spcAft>
              <a:buSzPct val="75000"/>
              <a:buChar char="–"/>
              <a:defRPr sz="1600">
                <a:solidFill>
                  <a:schemeClr val="tx1"/>
                </a:solidFill>
                <a:latin typeface="+mn-lt"/>
              </a:defRPr>
            </a:lvl8pPr>
            <a:lvl9pPr marL="2411413" indent="-149225" algn="l" defTabSz="895350" rtl="0" fontAlgn="base">
              <a:spcBef>
                <a:spcPct val="0"/>
              </a:spcBef>
              <a:spcAft>
                <a:spcPct val="0"/>
              </a:spcAft>
              <a:buSzPct val="75000"/>
              <a:buChar char="–"/>
              <a:defRPr sz="1600">
                <a:solidFill>
                  <a:schemeClr val="tx1"/>
                </a:solidFill>
                <a:latin typeface="+mn-lt"/>
              </a:defRPr>
            </a:lvl9pPr>
          </a:lstStyle>
          <a:p>
            <a:pPr marL="374381" lvl="1" indent="-182953" eaLnBrk="1" hangingPunct="1">
              <a:lnSpc>
                <a:spcPct val="150000"/>
              </a:lnSpc>
              <a:spcBef>
                <a:spcPct val="10000"/>
              </a:spcBef>
              <a:spcAft>
                <a:spcPct val="10000"/>
              </a:spcAft>
              <a:defRPr/>
            </a:pPr>
            <a:r>
              <a:rPr lang="el-GR" b="0" kern="0" dirty="0">
                <a:solidFill>
                  <a:srgbClr val="000000"/>
                </a:solidFill>
                <a:cs typeface="+mn-cs"/>
              </a:rPr>
              <a:t>Αύξηση ζήτησης για </a:t>
            </a:r>
            <a:r>
              <a:rPr lang="el-GR" b="0" kern="0" dirty="0" smtClean="0">
                <a:solidFill>
                  <a:srgbClr val="000000"/>
                </a:solidFill>
                <a:cs typeface="+mn-cs"/>
              </a:rPr>
              <a:t>προϊόντα, στηρίζοντας τα περιθώρια</a:t>
            </a:r>
            <a:r>
              <a:rPr lang="el-GR" b="0" kern="0" dirty="0">
                <a:solidFill>
                  <a:srgbClr val="000000"/>
                </a:solidFill>
                <a:cs typeface="+mn-cs"/>
              </a:rPr>
              <a:t>, παρά την αύξηση προσφοράς </a:t>
            </a:r>
            <a:r>
              <a:rPr lang="el-GR" b="0" kern="0" dirty="0" smtClean="0">
                <a:solidFill>
                  <a:srgbClr val="000000"/>
                </a:solidFill>
                <a:cs typeface="+mn-cs"/>
              </a:rPr>
              <a:t>διυλισμένων προϊόντων από νέες </a:t>
            </a:r>
            <a:r>
              <a:rPr lang="el-GR" b="0" kern="0" dirty="0">
                <a:solidFill>
                  <a:srgbClr val="000000"/>
                </a:solidFill>
                <a:cs typeface="+mn-cs"/>
              </a:rPr>
              <a:t>μονάδες στη Μέση </a:t>
            </a:r>
            <a:r>
              <a:rPr lang="el-GR" b="0" kern="0" dirty="0" smtClean="0">
                <a:solidFill>
                  <a:srgbClr val="000000"/>
                </a:solidFill>
                <a:cs typeface="+mn-cs"/>
              </a:rPr>
              <a:t>Ανατολή</a:t>
            </a:r>
            <a:endParaRPr lang="el-GR" b="0" kern="0" dirty="0">
              <a:solidFill>
                <a:srgbClr val="000000"/>
              </a:solidFill>
              <a:cs typeface="+mn-cs"/>
            </a:endParaRPr>
          </a:p>
          <a:p>
            <a:pPr marL="374381" lvl="1" indent="-182953" eaLnBrk="1" hangingPunct="1">
              <a:lnSpc>
                <a:spcPct val="150000"/>
              </a:lnSpc>
              <a:spcBef>
                <a:spcPct val="10000"/>
              </a:spcBef>
              <a:spcAft>
                <a:spcPct val="10000"/>
              </a:spcAft>
              <a:defRPr/>
            </a:pPr>
            <a:r>
              <a:rPr lang="el-GR" b="0" kern="0" dirty="0">
                <a:solidFill>
                  <a:srgbClr val="000000"/>
                </a:solidFill>
                <a:cs typeface="+mn-cs"/>
              </a:rPr>
              <a:t>Υποχώρηση τιμών αργού σε νέα πολυετή χαμηλά, καθώς η αύξηση προσφοράς από χώρες ΟΠΕΚ </a:t>
            </a:r>
            <a:r>
              <a:rPr lang="el-GR" b="0" kern="0" dirty="0" smtClean="0">
                <a:solidFill>
                  <a:srgbClr val="000000"/>
                </a:solidFill>
                <a:cs typeface="+mn-cs"/>
              </a:rPr>
              <a:t>συνεχίστηκε: </a:t>
            </a:r>
            <a:endParaRPr lang="el-GR" b="0" kern="0" dirty="0">
              <a:solidFill>
                <a:srgbClr val="000000"/>
              </a:solidFill>
              <a:cs typeface="+mn-cs"/>
            </a:endParaRPr>
          </a:p>
          <a:p>
            <a:pPr marL="625199" lvl="2" indent="-266582" eaLnBrk="1" hangingPunct="1">
              <a:lnSpc>
                <a:spcPct val="150000"/>
              </a:lnSpc>
              <a:spcBef>
                <a:spcPct val="10000"/>
              </a:spcBef>
              <a:spcAft>
                <a:spcPct val="10000"/>
              </a:spcAft>
              <a:defRPr/>
            </a:pPr>
            <a:r>
              <a:rPr lang="el-GR" b="0" kern="0" dirty="0">
                <a:solidFill>
                  <a:srgbClr val="000000"/>
                </a:solidFill>
                <a:cs typeface="+mn-cs"/>
              </a:rPr>
              <a:t>Σημαντική επίπτωση στα αποτελέσματα </a:t>
            </a:r>
            <a:r>
              <a:rPr lang="el-GR" b="0" kern="0" dirty="0" smtClean="0">
                <a:solidFill>
                  <a:srgbClr val="000000"/>
                </a:solidFill>
                <a:cs typeface="+mn-cs"/>
              </a:rPr>
              <a:t>του </a:t>
            </a:r>
            <a:r>
              <a:rPr lang="el-GR" b="0" kern="0" dirty="0">
                <a:solidFill>
                  <a:srgbClr val="000000"/>
                </a:solidFill>
                <a:cs typeface="+mn-cs"/>
              </a:rPr>
              <a:t>κλάδου λόγω αποτίμησης αποθεμάτων</a:t>
            </a:r>
          </a:p>
          <a:p>
            <a:pPr marL="374381" lvl="1" indent="-182953" eaLnBrk="1" hangingPunct="1">
              <a:lnSpc>
                <a:spcPct val="150000"/>
              </a:lnSpc>
              <a:spcBef>
                <a:spcPct val="10000"/>
              </a:spcBef>
              <a:spcAft>
                <a:spcPct val="10000"/>
              </a:spcAft>
              <a:defRPr/>
            </a:pPr>
            <a:r>
              <a:rPr lang="el-GR" b="0" kern="0" dirty="0">
                <a:solidFill>
                  <a:srgbClr val="000000"/>
                </a:solidFill>
                <a:cs typeface="+mn-cs"/>
              </a:rPr>
              <a:t>Ισοτιμία ευρώ/δολαρίου στα 1,1 δολάρια, ευνοϊκή για ευρωπαϊκές εταιρείες διύλισης</a:t>
            </a:r>
          </a:p>
        </p:txBody>
      </p:sp>
      <p:sp>
        <p:nvSpPr>
          <p:cNvPr id="170041" name="TextBox 5"/>
          <p:cNvSpPr txBox="1">
            <a:spLocks noChangeArrowheads="1"/>
          </p:cNvSpPr>
          <p:nvPr>
            <p:custDataLst>
              <p:tags r:id="rId6"/>
            </p:custDataLst>
          </p:nvPr>
        </p:nvSpPr>
        <p:spPr bwMode="auto">
          <a:xfrm>
            <a:off x="484188" y="3635375"/>
            <a:ext cx="3671887" cy="523875"/>
          </a:xfrm>
          <a:prstGeom prst="rect">
            <a:avLst/>
          </a:prstGeom>
          <a:noFill/>
          <a:ln w="9525">
            <a:noFill/>
            <a:miter lim="800000"/>
            <a:headEnd/>
            <a:tailEnd/>
          </a:ln>
        </p:spPr>
        <p:txBody>
          <a:bodyPr lIns="91286" tIns="45643" rIns="91286" bIns="45643">
            <a:spAutoFit/>
          </a:bodyPr>
          <a:lstStyle/>
          <a:p>
            <a:pPr algn="ctr"/>
            <a:r>
              <a:rPr lang="el-GR">
                <a:solidFill>
                  <a:srgbClr val="003366"/>
                </a:solidFill>
                <a:latin typeface="Arial "/>
              </a:rPr>
              <a:t>Εξέλιξη  ενδεικτικών περιθωρίων διύλισης Μεσογείου ($/bbl)</a:t>
            </a:r>
          </a:p>
        </p:txBody>
      </p:sp>
      <p:cxnSp>
        <p:nvCxnSpPr>
          <p:cNvPr id="11" name="Straight Connector 10"/>
          <p:cNvCxnSpPr/>
          <p:nvPr>
            <p:custDataLst>
              <p:tags r:id="rId7"/>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sp>
        <p:nvSpPr>
          <p:cNvPr id="170043" name="Slide Number Placeholder 3"/>
          <p:cNvSpPr txBox="1">
            <a:spLocks noGrp="1"/>
          </p:cNvSpPr>
          <p:nvPr>
            <p:custDataLst>
              <p:tags r:id="rId8"/>
            </p:custDataLst>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B376F37F-4BC7-4C3C-B4FB-5A5EB2A53A80}" type="slidenum">
              <a:rPr lang="en-US" sz="1000" b="0">
                <a:solidFill>
                  <a:srgbClr val="000000"/>
                </a:solidFill>
              </a:rPr>
              <a:pPr algn="r" defTabSz="893763"/>
              <a:t>6</a:t>
            </a:fld>
            <a:endParaRPr lang="en-US" sz="1000" b="0">
              <a:solidFill>
                <a:srgbClr val="000000"/>
              </a:solidFill>
            </a:endParaRPr>
          </a:p>
        </p:txBody>
      </p:sp>
      <p:sp>
        <p:nvSpPr>
          <p:cNvPr id="170044" name="TextBox 35"/>
          <p:cNvSpPr txBox="1">
            <a:spLocks noChangeArrowheads="1"/>
          </p:cNvSpPr>
          <p:nvPr>
            <p:custDataLst>
              <p:tags r:id="rId9"/>
            </p:custDataLst>
          </p:nvPr>
        </p:nvSpPr>
        <p:spPr bwMode="auto">
          <a:xfrm>
            <a:off x="4624388" y="3721100"/>
            <a:ext cx="3673475" cy="307975"/>
          </a:xfrm>
          <a:prstGeom prst="rect">
            <a:avLst/>
          </a:prstGeom>
          <a:noFill/>
          <a:ln w="9525">
            <a:noFill/>
            <a:miter lim="800000"/>
            <a:headEnd/>
            <a:tailEnd/>
          </a:ln>
        </p:spPr>
        <p:txBody>
          <a:bodyPr lIns="91286" tIns="45643" rIns="91286" bIns="45643">
            <a:spAutoFit/>
          </a:bodyPr>
          <a:lstStyle/>
          <a:p>
            <a:pPr algn="ctr"/>
            <a:r>
              <a:rPr lang="el-GR">
                <a:solidFill>
                  <a:srgbClr val="003366"/>
                </a:solidFill>
                <a:latin typeface="Arial "/>
              </a:rPr>
              <a:t>Εξέλιξη τιμή αργού τύπου </a:t>
            </a:r>
            <a:r>
              <a:rPr lang="en-GB">
                <a:solidFill>
                  <a:srgbClr val="003366"/>
                </a:solidFill>
                <a:latin typeface="Arial "/>
              </a:rPr>
              <a:t>Brent </a:t>
            </a:r>
            <a:r>
              <a:rPr lang="el-GR">
                <a:solidFill>
                  <a:srgbClr val="003366"/>
                </a:solidFill>
                <a:latin typeface="Arial "/>
              </a:rPr>
              <a:t>($/bbl)</a:t>
            </a:r>
          </a:p>
        </p:txBody>
      </p:sp>
      <p:graphicFrame>
        <p:nvGraphicFramePr>
          <p:cNvPr id="170045" name="Chart 16"/>
          <p:cNvGraphicFramePr>
            <a:graphicFrameLocks/>
          </p:cNvGraphicFramePr>
          <p:nvPr/>
        </p:nvGraphicFramePr>
        <p:xfrm>
          <a:off x="469900" y="3863975"/>
          <a:ext cx="3744913" cy="2727325"/>
        </p:xfrm>
        <a:graphic>
          <a:graphicData uri="http://schemas.openxmlformats.org/presentationml/2006/ole">
            <p:oleObj spid="_x0000_s170045" r:id="rId12" imgW="3743268" imgH="2725148" progId="Excel.Chart.8">
              <p:embed/>
            </p:oleObj>
          </a:graphicData>
        </a:graphic>
      </p:graphicFrame>
      <p:graphicFrame>
        <p:nvGraphicFramePr>
          <p:cNvPr id="170046" name="Chart 18"/>
          <p:cNvGraphicFramePr>
            <a:graphicFrameLocks/>
          </p:cNvGraphicFramePr>
          <p:nvPr/>
        </p:nvGraphicFramePr>
        <p:xfrm>
          <a:off x="4657725" y="3932238"/>
          <a:ext cx="3886200" cy="2503487"/>
        </p:xfrm>
        <a:graphic>
          <a:graphicData uri="http://schemas.openxmlformats.org/presentationml/2006/ole">
            <p:oleObj spid="_x0000_s170046" r:id="rId13" imgW="3889585" imgH="2505673" progId="Excel.Char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255" name="Object 31"/>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80255" name="think-cell Slide" r:id="rId10" imgW="360" imgH="360" progId="">
              <p:embed/>
            </p:oleObj>
          </a:graphicData>
        </a:graphic>
      </p:graphicFrame>
      <p:sp>
        <p:nvSpPr>
          <p:cNvPr id="9" name="Rectangle 8"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l-GR" sz="1200" b="0">
              <a:solidFill>
                <a:srgbClr val="FFFFFF"/>
              </a:solidFill>
              <a:sym typeface="Arial"/>
            </a:endParaRPr>
          </a:p>
        </p:txBody>
      </p:sp>
      <p:sp>
        <p:nvSpPr>
          <p:cNvPr id="180257" name="Title 1"/>
          <p:cNvSpPr>
            <a:spLocks noGrp="1"/>
          </p:cNvSpPr>
          <p:nvPr>
            <p:ph type="title"/>
            <p:custDataLst>
              <p:tags r:id="rId4"/>
            </p:custDataLst>
          </p:nvPr>
        </p:nvSpPr>
        <p:spPr>
          <a:xfrm>
            <a:off x="119063" y="230188"/>
            <a:ext cx="8618537" cy="954087"/>
          </a:xfrm>
        </p:spPr>
        <p:txBody>
          <a:bodyPr/>
          <a:lstStyle/>
          <a:p>
            <a:r>
              <a:rPr lang="el-GR" sz="2200" smtClean="0">
                <a:solidFill>
                  <a:srgbClr val="003882"/>
                </a:solidFill>
              </a:rPr>
              <a:t>ΑΝΤΑΓΩΝΙΣΤΙΚΟΤΗΤΑ ΕΥΡΩΠΑΪΚΩΝ ΔΙΥΛΙΣΤΗΡΙΩΝ</a:t>
            </a:r>
            <a:r>
              <a:rPr lang="el-GR" sz="1800" smtClean="0"/>
              <a:t/>
            </a:r>
            <a:br>
              <a:rPr lang="el-GR" sz="1800" smtClean="0"/>
            </a:br>
            <a:r>
              <a:rPr lang="el-GR" sz="2000" smtClean="0"/>
              <a:t>Τα Ευρωπαϊκά διυλιστήρια δραστηριοποιούνται σε μια άκρως ανταγωνιστική παγκόσμια αγορά προϊόντων διύλισης πετρελαίου</a:t>
            </a:r>
            <a:endParaRPr lang="en-US" sz="1800" smtClean="0"/>
          </a:p>
        </p:txBody>
      </p:sp>
      <p:sp>
        <p:nvSpPr>
          <p:cNvPr id="5" name="Rectangle 3"/>
          <p:cNvSpPr txBox="1">
            <a:spLocks noChangeArrowheads="1"/>
          </p:cNvSpPr>
          <p:nvPr>
            <p:custDataLst>
              <p:tags r:id="rId5"/>
            </p:custDataLst>
          </p:nvPr>
        </p:nvSpPr>
        <p:spPr bwMode="auto">
          <a:xfrm>
            <a:off x="155575" y="1489075"/>
            <a:ext cx="8337550" cy="3816350"/>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marL="342900" indent="-342900" algn="l" defTabSz="895350" rtl="0" eaLnBrk="0" fontAlgn="base" hangingPunct="0">
              <a:spcBef>
                <a:spcPct val="0"/>
              </a:spcBef>
              <a:spcAft>
                <a:spcPct val="0"/>
              </a:spcAft>
              <a:buSzPct val="120000"/>
              <a:defRPr sz="1600">
                <a:solidFill>
                  <a:schemeClr val="tx1"/>
                </a:solidFill>
                <a:latin typeface="+mn-lt"/>
                <a:ea typeface="+mn-ea"/>
                <a:cs typeface="+mn-cs"/>
              </a:defRPr>
            </a:lvl1pPr>
            <a:lvl2pPr marL="144463" indent="-142875" algn="l" defTabSz="895350" rtl="0" eaLnBrk="0" fontAlgn="base" hangingPunct="0">
              <a:spcBef>
                <a:spcPct val="0"/>
              </a:spcBef>
              <a:spcAft>
                <a:spcPct val="0"/>
              </a:spcAft>
              <a:buSzPct val="120000"/>
              <a:buChar char="•"/>
              <a:defRPr sz="1600">
                <a:solidFill>
                  <a:schemeClr val="tx1"/>
                </a:solidFill>
                <a:latin typeface="+mn-lt"/>
              </a:defRPr>
            </a:lvl2pPr>
            <a:lvl3pPr marL="295275" indent="-149225" algn="l" defTabSz="895350" rtl="0" eaLnBrk="0" fontAlgn="base" hangingPunct="0">
              <a:spcBef>
                <a:spcPct val="0"/>
              </a:spcBef>
              <a:spcAft>
                <a:spcPct val="0"/>
              </a:spcAft>
              <a:buChar char="–"/>
              <a:defRPr sz="1600">
                <a:solidFill>
                  <a:schemeClr val="tx1"/>
                </a:solidFill>
                <a:latin typeface="+mn-lt"/>
              </a:defRPr>
            </a:lvl3pPr>
            <a:lvl4pPr marL="431800" indent="-134938" algn="l" defTabSz="895350" rtl="0" eaLnBrk="0" fontAlgn="base" hangingPunct="0">
              <a:spcBef>
                <a:spcPct val="0"/>
              </a:spcBef>
              <a:spcAft>
                <a:spcPct val="0"/>
              </a:spcAft>
              <a:buSzPct val="89000"/>
              <a:buChar char="•"/>
              <a:defRPr sz="1600">
                <a:solidFill>
                  <a:schemeClr val="tx1"/>
                </a:solidFill>
                <a:latin typeface="+mn-lt"/>
              </a:defRPr>
            </a:lvl4pPr>
            <a:lvl5pPr marL="582613" indent="-149225" algn="l" defTabSz="895350" rtl="0" eaLnBrk="0" fontAlgn="base" hangingPunct="0">
              <a:spcBef>
                <a:spcPct val="0"/>
              </a:spcBef>
              <a:spcAft>
                <a:spcPct val="0"/>
              </a:spcAft>
              <a:buSzPct val="75000"/>
              <a:buChar char="–"/>
              <a:defRPr sz="1600">
                <a:solidFill>
                  <a:schemeClr val="tx1"/>
                </a:solidFill>
                <a:latin typeface="+mn-lt"/>
              </a:defRPr>
            </a:lvl5pPr>
            <a:lvl6pPr marL="1039813" indent="-149225" algn="l" defTabSz="895350" rtl="0" fontAlgn="base">
              <a:spcBef>
                <a:spcPct val="0"/>
              </a:spcBef>
              <a:spcAft>
                <a:spcPct val="0"/>
              </a:spcAft>
              <a:buSzPct val="75000"/>
              <a:buChar char="–"/>
              <a:defRPr sz="1600">
                <a:solidFill>
                  <a:schemeClr val="tx1"/>
                </a:solidFill>
                <a:latin typeface="+mn-lt"/>
              </a:defRPr>
            </a:lvl6pPr>
            <a:lvl7pPr marL="1497013" indent="-149225" algn="l" defTabSz="895350" rtl="0" fontAlgn="base">
              <a:spcBef>
                <a:spcPct val="0"/>
              </a:spcBef>
              <a:spcAft>
                <a:spcPct val="0"/>
              </a:spcAft>
              <a:buSzPct val="75000"/>
              <a:buChar char="–"/>
              <a:defRPr sz="1600">
                <a:solidFill>
                  <a:schemeClr val="tx1"/>
                </a:solidFill>
                <a:latin typeface="+mn-lt"/>
              </a:defRPr>
            </a:lvl7pPr>
            <a:lvl8pPr marL="1954213" indent="-149225" algn="l" defTabSz="895350" rtl="0" fontAlgn="base">
              <a:spcBef>
                <a:spcPct val="0"/>
              </a:spcBef>
              <a:spcAft>
                <a:spcPct val="0"/>
              </a:spcAft>
              <a:buSzPct val="75000"/>
              <a:buChar char="–"/>
              <a:defRPr sz="1600">
                <a:solidFill>
                  <a:schemeClr val="tx1"/>
                </a:solidFill>
                <a:latin typeface="+mn-lt"/>
              </a:defRPr>
            </a:lvl8pPr>
            <a:lvl9pPr marL="2411413" indent="-149225" algn="l" defTabSz="895350" rtl="0" fontAlgn="base">
              <a:spcBef>
                <a:spcPct val="0"/>
              </a:spcBef>
              <a:spcAft>
                <a:spcPct val="0"/>
              </a:spcAft>
              <a:buSzPct val="75000"/>
              <a:buChar char="–"/>
              <a:defRPr sz="1600">
                <a:solidFill>
                  <a:schemeClr val="tx1"/>
                </a:solidFill>
                <a:latin typeface="+mn-lt"/>
              </a:defRPr>
            </a:lvl9pPr>
          </a:lstStyle>
          <a:p>
            <a:pPr marL="374381" lvl="1" indent="-182953" eaLnBrk="1" hangingPunct="1">
              <a:lnSpc>
                <a:spcPct val="150000"/>
              </a:lnSpc>
              <a:spcBef>
                <a:spcPct val="10000"/>
              </a:spcBef>
              <a:spcAft>
                <a:spcPct val="10000"/>
              </a:spcAft>
              <a:defRPr/>
            </a:pPr>
            <a:r>
              <a:rPr lang="el-GR" sz="2000" b="0" kern="0" dirty="0" smtClean="0">
                <a:solidFill>
                  <a:srgbClr val="000000"/>
                </a:solidFill>
                <a:cs typeface="+mn-cs"/>
              </a:rPr>
              <a:t>Το υψηλό ενεργειακό κόστος και η συμμόρφωση με τη νομοθεσία δημιουργούν σημαντικό μειονέκτημα </a:t>
            </a:r>
            <a:r>
              <a:rPr lang="el-GR" sz="2000" b="0" kern="0" dirty="0">
                <a:solidFill>
                  <a:srgbClr val="000000"/>
                </a:solidFill>
                <a:cs typeface="+mn-cs"/>
              </a:rPr>
              <a:t>έναντι </a:t>
            </a:r>
            <a:r>
              <a:rPr lang="el-GR" sz="2000" b="0" kern="0" dirty="0" smtClean="0">
                <a:solidFill>
                  <a:srgbClr val="000000"/>
                </a:solidFill>
                <a:cs typeface="+mn-cs"/>
              </a:rPr>
              <a:t>διυλιστηρίων εκτός Ε.Ε.</a:t>
            </a:r>
            <a:endParaRPr lang="el-GR" sz="2000" b="0" kern="0" dirty="0">
              <a:solidFill>
                <a:srgbClr val="000000"/>
              </a:solidFill>
              <a:cs typeface="+mn-cs"/>
            </a:endParaRPr>
          </a:p>
          <a:p>
            <a:pPr marL="374381" lvl="1" indent="-182953" eaLnBrk="1" hangingPunct="1">
              <a:lnSpc>
                <a:spcPct val="150000"/>
              </a:lnSpc>
              <a:spcBef>
                <a:spcPct val="10000"/>
              </a:spcBef>
              <a:spcAft>
                <a:spcPct val="10000"/>
              </a:spcAft>
              <a:defRPr/>
            </a:pPr>
            <a:r>
              <a:rPr lang="el-GR" sz="2000" b="0" kern="0" dirty="0" smtClean="0">
                <a:solidFill>
                  <a:srgbClr val="000000"/>
                </a:solidFill>
                <a:cs typeface="+mn-cs"/>
              </a:rPr>
              <a:t>Επιπλέον, τα </a:t>
            </a:r>
            <a:r>
              <a:rPr lang="el-GR" sz="2000" b="0" kern="0" dirty="0">
                <a:solidFill>
                  <a:srgbClr val="000000"/>
                </a:solidFill>
                <a:cs typeface="+mn-cs"/>
              </a:rPr>
              <a:t>διυλιστήρια που λειτουργούν </a:t>
            </a:r>
            <a:r>
              <a:rPr lang="el-GR" sz="2000" b="0" kern="0" dirty="0" smtClean="0">
                <a:solidFill>
                  <a:srgbClr val="000000"/>
                </a:solidFill>
                <a:cs typeface="+mn-cs"/>
              </a:rPr>
              <a:t>εκτός </a:t>
            </a:r>
            <a:r>
              <a:rPr lang="el-GR" sz="2000" b="0" kern="0" dirty="0">
                <a:solidFill>
                  <a:srgbClr val="000000"/>
                </a:solidFill>
                <a:cs typeface="+mn-cs"/>
              </a:rPr>
              <a:t>Ε.Ε έχουν </a:t>
            </a:r>
            <a:r>
              <a:rPr lang="el-GR" sz="2000" b="0" kern="0" dirty="0" smtClean="0">
                <a:solidFill>
                  <a:srgbClr val="000000"/>
                </a:solidFill>
                <a:cs typeface="+mn-cs"/>
              </a:rPr>
              <a:t>υψηλότερες </a:t>
            </a:r>
            <a:r>
              <a:rPr lang="el-GR" sz="2000" b="0" kern="0" dirty="0">
                <a:solidFill>
                  <a:srgbClr val="000000"/>
                </a:solidFill>
                <a:cs typeface="+mn-cs"/>
              </a:rPr>
              <a:t>εκπομπές CO2</a:t>
            </a:r>
            <a:r>
              <a:rPr lang="el-GR" sz="2000" b="0" kern="0" dirty="0" smtClean="0">
                <a:solidFill>
                  <a:srgbClr val="000000"/>
                </a:solidFill>
                <a:cs typeface="+mn-cs"/>
              </a:rPr>
              <a:t>, χαμηλότερο εργατικό κόστος και έξοδα συντήρησης. </a:t>
            </a:r>
          </a:p>
          <a:p>
            <a:pPr marL="374381" lvl="1" indent="-182953" eaLnBrk="1" hangingPunct="1">
              <a:lnSpc>
                <a:spcPct val="150000"/>
              </a:lnSpc>
              <a:spcBef>
                <a:spcPct val="10000"/>
              </a:spcBef>
              <a:spcAft>
                <a:spcPct val="10000"/>
              </a:spcAft>
              <a:defRPr/>
            </a:pPr>
            <a:r>
              <a:rPr lang="el-GR" sz="2000" b="0" kern="0" dirty="0" smtClean="0">
                <a:solidFill>
                  <a:srgbClr val="000000"/>
                </a:solidFill>
                <a:cs typeface="+mn-cs"/>
              </a:rPr>
              <a:t>Τα </a:t>
            </a:r>
            <a:r>
              <a:rPr lang="el-GR" sz="2000" b="0" kern="0" dirty="0">
                <a:solidFill>
                  <a:srgbClr val="000000"/>
                </a:solidFill>
                <a:cs typeface="+mn-cs"/>
              </a:rPr>
              <a:t>διυλιστήρια της </a:t>
            </a:r>
            <a:r>
              <a:rPr lang="el-GR" sz="2000" b="0" kern="0" dirty="0" smtClean="0">
                <a:solidFill>
                  <a:srgbClr val="000000"/>
                </a:solidFill>
                <a:cs typeface="+mn-cs"/>
              </a:rPr>
              <a:t>Ε.Ε. υπολείπονται σε μεικτό περιθώριο κατά </a:t>
            </a:r>
            <a:r>
              <a:rPr lang="el-GR" sz="2000" b="0" kern="0" dirty="0">
                <a:solidFill>
                  <a:srgbClr val="000000"/>
                </a:solidFill>
                <a:cs typeface="+mn-cs"/>
              </a:rPr>
              <a:t>σχεδόν </a:t>
            </a:r>
            <a:r>
              <a:rPr lang="el-GR" sz="2000" b="0" kern="0" dirty="0" smtClean="0">
                <a:solidFill>
                  <a:srgbClr val="000000"/>
                </a:solidFill>
                <a:cs typeface="+mn-cs"/>
              </a:rPr>
              <a:t>$4/</a:t>
            </a:r>
            <a:r>
              <a:rPr lang="en-GB" sz="2000" b="0" kern="0" dirty="0" err="1">
                <a:solidFill>
                  <a:srgbClr val="000000"/>
                </a:solidFill>
                <a:cs typeface="+mn-cs"/>
              </a:rPr>
              <a:t>bbl</a:t>
            </a:r>
            <a:r>
              <a:rPr lang="el-GR" sz="2000" b="0" kern="0" dirty="0" smtClean="0">
                <a:solidFill>
                  <a:srgbClr val="000000"/>
                </a:solidFill>
                <a:cs typeface="+mn-cs"/>
              </a:rPr>
              <a:t> </a:t>
            </a:r>
            <a:r>
              <a:rPr lang="el-GR" sz="2000" b="0" kern="0" dirty="0">
                <a:solidFill>
                  <a:srgbClr val="000000"/>
                </a:solidFill>
                <a:cs typeface="+mn-cs"/>
              </a:rPr>
              <a:t>σε σχέση με </a:t>
            </a:r>
            <a:r>
              <a:rPr lang="el-GR" sz="2000" b="0" kern="0" dirty="0" smtClean="0">
                <a:solidFill>
                  <a:srgbClr val="000000"/>
                </a:solidFill>
                <a:cs typeface="+mn-cs"/>
              </a:rPr>
              <a:t>διυλιστήρια </a:t>
            </a:r>
            <a:r>
              <a:rPr lang="el-GR" sz="2000" b="0" kern="0" dirty="0">
                <a:solidFill>
                  <a:srgbClr val="000000"/>
                </a:solidFill>
                <a:cs typeface="+mn-cs"/>
              </a:rPr>
              <a:t>στη Μέση </a:t>
            </a:r>
            <a:r>
              <a:rPr lang="el-GR" sz="2000" b="0" kern="0" dirty="0" smtClean="0">
                <a:solidFill>
                  <a:srgbClr val="000000"/>
                </a:solidFill>
                <a:cs typeface="+mn-cs"/>
              </a:rPr>
              <a:t>Ανατολή*. Το κόστος συμμόρφωσης με τη νομοθεσία</a:t>
            </a:r>
            <a:r>
              <a:rPr lang="en-GB" sz="2000" b="0" kern="0" dirty="0" smtClean="0">
                <a:solidFill>
                  <a:srgbClr val="000000"/>
                </a:solidFill>
                <a:cs typeface="+mn-cs"/>
              </a:rPr>
              <a:t> </a:t>
            </a:r>
            <a:r>
              <a:rPr lang="el-GR" sz="2000" b="0" kern="0" dirty="0" smtClean="0">
                <a:solidFill>
                  <a:srgbClr val="000000"/>
                </a:solidFill>
                <a:cs typeface="+mn-cs"/>
              </a:rPr>
              <a:t>εκτιμάται*</a:t>
            </a:r>
            <a:r>
              <a:rPr lang="en-GB" sz="2000" b="0" kern="0" dirty="0" smtClean="0">
                <a:solidFill>
                  <a:srgbClr val="000000"/>
                </a:solidFill>
                <a:cs typeface="+mn-cs"/>
              </a:rPr>
              <a:t> </a:t>
            </a:r>
            <a:r>
              <a:rPr lang="el-GR" sz="2000" b="0" kern="0" dirty="0" smtClean="0">
                <a:solidFill>
                  <a:srgbClr val="000000"/>
                </a:solidFill>
                <a:cs typeface="+mn-cs"/>
              </a:rPr>
              <a:t>στα </a:t>
            </a:r>
            <a:r>
              <a:rPr lang="el-GR" sz="2000" b="0" kern="0" dirty="0">
                <a:solidFill>
                  <a:srgbClr val="000000"/>
                </a:solidFill>
                <a:cs typeface="+mn-cs"/>
              </a:rPr>
              <a:t>$0,5/</a:t>
            </a:r>
            <a:r>
              <a:rPr lang="en-GB" sz="2000" b="0" kern="0" dirty="0" err="1">
                <a:solidFill>
                  <a:srgbClr val="000000"/>
                </a:solidFill>
                <a:cs typeface="+mn-cs"/>
              </a:rPr>
              <a:t>bbl</a:t>
            </a:r>
            <a:endParaRPr lang="en-US" sz="2000" b="0" kern="0" baseline="30000" dirty="0" smtClean="0">
              <a:solidFill>
                <a:srgbClr val="000000"/>
              </a:solidFill>
              <a:cs typeface="+mn-cs"/>
            </a:endParaRPr>
          </a:p>
        </p:txBody>
      </p:sp>
      <p:cxnSp>
        <p:nvCxnSpPr>
          <p:cNvPr id="11" name="Straight Connector 10"/>
          <p:cNvCxnSpPr/>
          <p:nvPr>
            <p:custDataLst>
              <p:tags r:id="rId6"/>
            </p:custDataLst>
          </p:nvPr>
        </p:nvCxnSpPr>
        <p:spPr bwMode="auto">
          <a:xfrm>
            <a:off x="119063" y="552450"/>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sp>
        <p:nvSpPr>
          <p:cNvPr id="180260" name="Slide Number Placeholder 3"/>
          <p:cNvSpPr txBox="1">
            <a:spLocks noGrp="1"/>
          </p:cNvSpPr>
          <p:nvPr>
            <p:custDataLst>
              <p:tags r:id="rId7"/>
            </p:custDataLst>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53B8FDFE-27CE-4738-9CC4-CBD1F2EB08AF}" type="slidenum">
              <a:rPr lang="en-US" sz="1000" b="0">
                <a:solidFill>
                  <a:srgbClr val="000000"/>
                </a:solidFill>
              </a:rPr>
              <a:pPr algn="r" defTabSz="893763"/>
              <a:t>7</a:t>
            </a:fld>
            <a:endParaRPr lang="en-US" sz="1000" b="0">
              <a:solidFill>
                <a:srgbClr val="000000"/>
              </a:solidFill>
            </a:endParaRPr>
          </a:p>
        </p:txBody>
      </p:sp>
      <p:sp>
        <p:nvSpPr>
          <p:cNvPr id="180261" name="Text Box 41"/>
          <p:cNvSpPr txBox="1">
            <a:spLocks noChangeArrowheads="1"/>
          </p:cNvSpPr>
          <p:nvPr>
            <p:custDataLst>
              <p:tags r:id="rId8"/>
            </p:custDataLst>
          </p:nvPr>
        </p:nvSpPr>
        <p:spPr bwMode="auto">
          <a:xfrm>
            <a:off x="-47625" y="6494463"/>
            <a:ext cx="4392613" cy="395287"/>
          </a:xfrm>
          <a:prstGeom prst="rect">
            <a:avLst/>
          </a:prstGeom>
          <a:noFill/>
          <a:ln w="9525">
            <a:noFill/>
            <a:miter lim="800000"/>
            <a:headEnd/>
            <a:tailEnd/>
          </a:ln>
        </p:spPr>
        <p:txBody>
          <a:bodyPr lIns="91296" tIns="45648" rIns="91296" bIns="45648">
            <a:spAutoFit/>
          </a:bodyPr>
          <a:lstStyle/>
          <a:p>
            <a:pPr>
              <a:spcBef>
                <a:spcPts val="200"/>
              </a:spcBef>
            </a:pPr>
            <a:r>
              <a:rPr lang="el-GR" sz="900" b="0">
                <a:solidFill>
                  <a:srgbClr val="000000"/>
                </a:solidFill>
              </a:rPr>
              <a:t>(*) </a:t>
            </a:r>
            <a:r>
              <a:rPr lang="en-GB" sz="900" b="0">
                <a:solidFill>
                  <a:srgbClr val="000000"/>
                </a:solidFill>
              </a:rPr>
              <a:t>Solomon</a:t>
            </a:r>
            <a:r>
              <a:rPr lang="el-GR" sz="900" b="0">
                <a:solidFill>
                  <a:srgbClr val="000000"/>
                </a:solidFill>
              </a:rPr>
              <a:t>, </a:t>
            </a:r>
            <a:r>
              <a:rPr lang="en-GB" sz="900" b="0">
                <a:solidFill>
                  <a:srgbClr val="000000"/>
                </a:solidFill>
              </a:rPr>
              <a:t>Fuels Europe</a:t>
            </a:r>
            <a:endParaRPr lang="el-GR" sz="900" b="0">
              <a:solidFill>
                <a:srgbClr val="000000"/>
              </a:solidFill>
            </a:endParaRPr>
          </a:p>
          <a:p>
            <a:pPr>
              <a:spcBef>
                <a:spcPts val="200"/>
              </a:spcBef>
            </a:pPr>
            <a:endParaRPr lang="en-GB" sz="900" b="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64" name="Object 20"/>
          <p:cNvGraphicFramePr>
            <a:graphicFrameLocks/>
          </p:cNvGraphicFramePr>
          <p:nvPr>
            <p:custDataLst>
              <p:tags r:id="rId2"/>
            </p:custDataLst>
          </p:nvPr>
        </p:nvGraphicFramePr>
        <p:xfrm>
          <a:off x="1588" y="1588"/>
          <a:ext cx="1587" cy="1587"/>
        </p:xfrm>
        <a:graphic>
          <a:graphicData uri="http://schemas.openxmlformats.org/presentationml/2006/ole">
            <p:oleObj spid="_x0000_s185364" name="think-cell Slide" r:id="rId10" imgW="360" imgH="360" progId="">
              <p:embed/>
            </p:oleObj>
          </a:graphicData>
        </a:graphic>
      </p:graphicFrame>
      <p:pic>
        <p:nvPicPr>
          <p:cNvPr id="185365" name="Picture 71"/>
          <p:cNvPicPr>
            <a:picLocks noChangeAspect="1" noChangeArrowheads="1"/>
          </p:cNvPicPr>
          <p:nvPr>
            <p:custDataLst>
              <p:tags r:id="rId3"/>
            </p:custDataLst>
          </p:nvPr>
        </p:nvPicPr>
        <p:blipFill>
          <a:blip r:embed="rId11"/>
          <a:srcRect/>
          <a:stretch>
            <a:fillRect/>
          </a:stretch>
        </p:blipFill>
        <p:spPr bwMode="auto">
          <a:xfrm>
            <a:off x="581025" y="1425575"/>
            <a:ext cx="5703888" cy="4926013"/>
          </a:xfrm>
          <a:prstGeom prst="rect">
            <a:avLst/>
          </a:prstGeom>
          <a:noFill/>
          <a:ln w="9525">
            <a:noFill/>
            <a:miter lim="800000"/>
            <a:headEnd/>
            <a:tailEnd/>
          </a:ln>
        </p:spPr>
      </p:pic>
      <p:grpSp>
        <p:nvGrpSpPr>
          <p:cNvPr id="185366" name="Group 1"/>
          <p:cNvGrpSpPr>
            <a:grpSpLocks/>
          </p:cNvGrpSpPr>
          <p:nvPr>
            <p:custDataLst>
              <p:tags r:id="rId4"/>
            </p:custDataLst>
          </p:nvPr>
        </p:nvGrpSpPr>
        <p:grpSpPr bwMode="auto">
          <a:xfrm>
            <a:off x="376238" y="3843338"/>
            <a:ext cx="1511300" cy="2878137"/>
            <a:chOff x="776536" y="3368983"/>
            <a:chExt cx="1224137" cy="3108523"/>
          </a:xfrm>
        </p:grpSpPr>
        <p:sp>
          <p:nvSpPr>
            <p:cNvPr id="185371" name="Slide Number Placeholder 4"/>
            <p:cNvSpPr txBox="1">
              <a:spLocks/>
            </p:cNvSpPr>
            <p:nvPr/>
          </p:nvSpPr>
          <p:spPr bwMode="auto">
            <a:xfrm>
              <a:off x="1413992" y="5866558"/>
              <a:ext cx="374650" cy="344487"/>
            </a:xfrm>
            <a:prstGeom prst="rect">
              <a:avLst/>
            </a:prstGeom>
            <a:noFill/>
            <a:ln w="9525">
              <a:noFill/>
              <a:miter lim="800000"/>
              <a:headEnd/>
              <a:tailEnd/>
            </a:ln>
          </p:spPr>
          <p:txBody>
            <a:bodyPr wrap="none" lIns="0" tIns="0" rIns="0" bIns="0" anchor="b"/>
            <a:lstStyle/>
            <a:p>
              <a:pPr algn="r"/>
              <a:fld id="{3D9CF2B9-685B-4413-8FCC-8CBF7D79B77B}" type="slidenum">
                <a:rPr lang="en-GB" altLang="el-GR" sz="900" b="0">
                  <a:solidFill>
                    <a:srgbClr val="DDF2FA"/>
                  </a:solidFill>
                  <a:latin typeface="Frutiger 55 Roman"/>
                </a:rPr>
                <a:pPr algn="r"/>
                <a:t>8</a:t>
              </a:fld>
              <a:endParaRPr lang="en-GB" altLang="el-GR" sz="900" b="0">
                <a:solidFill>
                  <a:srgbClr val="DDF2FA"/>
                </a:solidFill>
                <a:latin typeface="Frutiger 55 Roman"/>
              </a:endParaRPr>
            </a:p>
          </p:txBody>
        </p:sp>
        <p:sp>
          <p:nvSpPr>
            <p:cNvPr id="37" name="Rectangle 36"/>
            <p:cNvSpPr/>
            <p:nvPr/>
          </p:nvSpPr>
          <p:spPr bwMode="auto">
            <a:xfrm>
              <a:off x="776536" y="3368983"/>
              <a:ext cx="1224137" cy="2981644"/>
            </a:xfrm>
            <a:prstGeom prst="rect">
              <a:avLst/>
            </a:prstGeom>
            <a:solidFill>
              <a:srgbClr val="FFFFFF">
                <a:alpha val="65000"/>
              </a:srgbClr>
            </a:solidFill>
            <a:ln w="28575" cap="flat" cmpd="sng" algn="ctr">
              <a:solidFill>
                <a:srgbClr val="000000"/>
              </a:solidFill>
              <a:prstDash val="solid"/>
              <a:round/>
              <a:headEnd type="none" w="med" len="med"/>
              <a:tailEnd type="none" w="med" len="med"/>
            </a:ln>
            <a:effectLst/>
            <a:extLst/>
          </p:spPr>
          <p:txBody>
            <a:bodyPr lIns="0" tIns="0" rIns="0" bIns="0"/>
            <a:lstStyle/>
            <a:p>
              <a:pPr defTabSz="855421" eaLnBrk="0" fontAlgn="auto" hangingPunct="0">
                <a:spcBef>
                  <a:spcPts val="0"/>
                </a:spcBef>
                <a:spcAft>
                  <a:spcPts val="0"/>
                </a:spcAft>
                <a:defRPr/>
              </a:pPr>
              <a:endParaRPr lang="el-GR" sz="1700" b="0" kern="0">
                <a:solidFill>
                  <a:srgbClr val="000000"/>
                </a:solidFill>
                <a:latin typeface="Frutiger 55 Roman" pitchFamily="34" charset="0"/>
                <a:cs typeface="+mn-cs"/>
              </a:endParaRPr>
            </a:p>
          </p:txBody>
        </p:sp>
        <p:pic>
          <p:nvPicPr>
            <p:cNvPr id="185373" name="Picture 37"/>
            <p:cNvPicPr>
              <a:picLocks noChangeAspect="1"/>
            </p:cNvPicPr>
            <p:nvPr/>
          </p:nvPicPr>
          <p:blipFill>
            <a:blip r:embed="rId12"/>
            <a:srcRect/>
            <a:stretch>
              <a:fillRect/>
            </a:stretch>
          </p:blipFill>
          <p:spPr bwMode="auto">
            <a:xfrm>
              <a:off x="843419" y="3405847"/>
              <a:ext cx="347815" cy="327980"/>
            </a:xfrm>
            <a:prstGeom prst="rect">
              <a:avLst/>
            </a:prstGeom>
            <a:noFill/>
            <a:ln w="9525">
              <a:noFill/>
              <a:miter lim="800000"/>
              <a:headEnd/>
              <a:tailEnd/>
            </a:ln>
          </p:spPr>
        </p:pic>
        <p:pic>
          <p:nvPicPr>
            <p:cNvPr id="185374" name="Picture 38"/>
            <p:cNvPicPr>
              <a:picLocks noChangeAspect="1"/>
            </p:cNvPicPr>
            <p:nvPr/>
          </p:nvPicPr>
          <p:blipFill>
            <a:blip r:embed="rId13"/>
            <a:srcRect/>
            <a:stretch>
              <a:fillRect/>
            </a:stretch>
          </p:blipFill>
          <p:spPr bwMode="auto">
            <a:xfrm>
              <a:off x="829775" y="3837895"/>
              <a:ext cx="361460" cy="361461"/>
            </a:xfrm>
            <a:prstGeom prst="rect">
              <a:avLst/>
            </a:prstGeom>
            <a:noFill/>
            <a:ln w="9525">
              <a:noFill/>
              <a:miter lim="800000"/>
              <a:headEnd/>
              <a:tailEnd/>
            </a:ln>
          </p:spPr>
        </p:pic>
        <p:sp>
          <p:nvSpPr>
            <p:cNvPr id="40" name="Rectangle 159"/>
            <p:cNvSpPr>
              <a:spLocks noChangeArrowheads="1"/>
            </p:cNvSpPr>
            <p:nvPr/>
          </p:nvSpPr>
          <p:spPr bwMode="auto">
            <a:xfrm>
              <a:off x="1184153" y="3533582"/>
              <a:ext cx="657074" cy="145738"/>
            </a:xfrm>
            <a:prstGeom prst="rect">
              <a:avLst/>
            </a:prstGeom>
            <a:noFill/>
            <a:ln>
              <a:noFill/>
            </a:ln>
            <a:extLst>
              <a:ext uri="{909E8E84-426E-40DD-AFC4-6F175D3DCCD1}"/>
              <a:ext uri="{91240B29-F687-4F45-9708-019B960494DF}"/>
            </a:extLst>
          </p:spPr>
          <p:txBody>
            <a:bodyPr lIns="0" tIns="0" rIns="0" bIns="0">
              <a:spAutoFit/>
            </a:bodyPr>
            <a:lstStyle/>
            <a:p>
              <a:pPr defTabSz="855421" eaLnBrk="0" fontAlgn="auto" hangingPunct="0">
                <a:spcBef>
                  <a:spcPts val="0"/>
                </a:spcBef>
                <a:spcAft>
                  <a:spcPts val="0"/>
                </a:spcAft>
                <a:defRPr/>
              </a:pPr>
              <a:r>
                <a:rPr lang="el-GR" altLang="el-GR" sz="900" b="0" kern="0" dirty="0">
                  <a:solidFill>
                    <a:srgbClr val="000000"/>
                  </a:solidFill>
                  <a:cs typeface="+mn-cs"/>
                </a:rPr>
                <a:t>Κλείσιμο </a:t>
              </a:r>
              <a:r>
                <a:rPr lang="en-US" altLang="el-GR" sz="900" b="0" kern="0" dirty="0">
                  <a:solidFill>
                    <a:srgbClr val="000000"/>
                  </a:solidFill>
                  <a:cs typeface="+mn-cs"/>
                </a:rPr>
                <a:t>(7)</a:t>
              </a:r>
            </a:p>
          </p:txBody>
        </p:sp>
        <p:sp>
          <p:nvSpPr>
            <p:cNvPr id="41" name="Rectangle 159"/>
            <p:cNvSpPr>
              <a:spLocks noChangeArrowheads="1"/>
            </p:cNvSpPr>
            <p:nvPr/>
          </p:nvSpPr>
          <p:spPr bwMode="auto">
            <a:xfrm>
              <a:off x="1191868" y="3902215"/>
              <a:ext cx="808805" cy="423500"/>
            </a:xfrm>
            <a:prstGeom prst="rect">
              <a:avLst/>
            </a:prstGeom>
            <a:noFill/>
            <a:ln>
              <a:noFill/>
            </a:ln>
            <a:extLst>
              <a:ext uri="{909E8E84-426E-40DD-AFC4-6F175D3DCCD1}"/>
              <a:ext uri="{91240B29-F687-4F45-9708-019B960494DF}"/>
            </a:extLst>
          </p:spPr>
          <p:txBody>
            <a:bodyPr lIns="0" tIns="0" rIns="0" bIns="0">
              <a:spAutoFit/>
            </a:bodyPr>
            <a:lstStyle/>
            <a:p>
              <a:pPr defTabSz="855421" eaLnBrk="0" fontAlgn="auto" hangingPunct="0">
                <a:spcBef>
                  <a:spcPts val="0"/>
                </a:spcBef>
                <a:spcAft>
                  <a:spcPts val="0"/>
                </a:spcAft>
                <a:defRPr/>
              </a:pPr>
              <a:r>
                <a:rPr lang="el-GR" altLang="el-GR" sz="900" b="0" kern="0" dirty="0">
                  <a:solidFill>
                    <a:srgbClr val="000000"/>
                  </a:solidFill>
                  <a:cs typeface="+mn-cs"/>
                </a:rPr>
                <a:t>Μείωση Δυναμικότητας</a:t>
              </a:r>
              <a:r>
                <a:rPr lang="en-US" altLang="el-GR" sz="900" b="0" kern="0" dirty="0">
                  <a:solidFill>
                    <a:srgbClr val="000000"/>
                  </a:solidFill>
                  <a:cs typeface="+mn-cs"/>
                </a:rPr>
                <a:t>(4)</a:t>
              </a:r>
            </a:p>
          </p:txBody>
        </p:sp>
        <p:pic>
          <p:nvPicPr>
            <p:cNvPr id="185377" name="Picture 41"/>
            <p:cNvPicPr>
              <a:picLocks noChangeAspect="1"/>
            </p:cNvPicPr>
            <p:nvPr/>
          </p:nvPicPr>
          <p:blipFill>
            <a:blip r:embed="rId14"/>
            <a:srcRect/>
            <a:stretch>
              <a:fillRect/>
            </a:stretch>
          </p:blipFill>
          <p:spPr bwMode="auto">
            <a:xfrm>
              <a:off x="887548" y="4366983"/>
              <a:ext cx="249128" cy="249128"/>
            </a:xfrm>
            <a:prstGeom prst="rect">
              <a:avLst/>
            </a:prstGeom>
            <a:noFill/>
            <a:ln w="9525">
              <a:noFill/>
              <a:miter lim="800000"/>
              <a:headEnd/>
              <a:tailEnd/>
            </a:ln>
          </p:spPr>
        </p:pic>
        <p:sp>
          <p:nvSpPr>
            <p:cNvPr id="43" name="Rectangle 159"/>
            <p:cNvSpPr>
              <a:spLocks noChangeArrowheads="1"/>
            </p:cNvSpPr>
            <p:nvPr/>
          </p:nvSpPr>
          <p:spPr bwMode="auto">
            <a:xfrm>
              <a:off x="1184153" y="4327430"/>
              <a:ext cx="738083" cy="438931"/>
            </a:xfrm>
            <a:prstGeom prst="rect">
              <a:avLst/>
            </a:prstGeom>
            <a:noFill/>
            <a:ln>
              <a:noFill/>
            </a:ln>
            <a:extLst>
              <a:ext uri="{909E8E84-426E-40DD-AFC4-6F175D3DCCD1}"/>
              <a:ext uri="{91240B29-F687-4F45-9708-019B960494DF}"/>
            </a:extLst>
          </p:spPr>
          <p:txBody>
            <a:bodyPr lIns="0" tIns="0" rIns="0" bIns="0">
              <a:spAutoFit/>
            </a:bodyPr>
            <a:lstStyle/>
            <a:p>
              <a:pPr defTabSz="855421" eaLnBrk="0" fontAlgn="auto" hangingPunct="0">
                <a:spcBef>
                  <a:spcPts val="0"/>
                </a:spcBef>
                <a:spcAft>
                  <a:spcPts val="0"/>
                </a:spcAft>
                <a:defRPr/>
              </a:pPr>
              <a:r>
                <a:rPr lang="el-GR" altLang="el-GR" sz="900" b="0" kern="0" dirty="0">
                  <a:solidFill>
                    <a:srgbClr val="000000"/>
                  </a:solidFill>
                  <a:cs typeface="+mn-cs"/>
                </a:rPr>
                <a:t>Μετατροπή σε αποθηκευτικό χώρο</a:t>
              </a:r>
              <a:r>
                <a:rPr lang="en-US" altLang="el-GR" sz="900" b="0" kern="0" dirty="0">
                  <a:solidFill>
                    <a:srgbClr val="000000"/>
                  </a:solidFill>
                  <a:cs typeface="+mn-cs"/>
                </a:rPr>
                <a:t>(10)</a:t>
              </a:r>
            </a:p>
          </p:txBody>
        </p:sp>
        <p:pic>
          <p:nvPicPr>
            <p:cNvPr id="185379" name="Picture 43"/>
            <p:cNvPicPr>
              <a:picLocks noChangeAspect="1"/>
            </p:cNvPicPr>
            <p:nvPr/>
          </p:nvPicPr>
          <p:blipFill>
            <a:blip r:embed="rId15"/>
            <a:srcRect/>
            <a:stretch>
              <a:fillRect/>
            </a:stretch>
          </p:blipFill>
          <p:spPr bwMode="auto">
            <a:xfrm>
              <a:off x="843420" y="4808296"/>
              <a:ext cx="347814" cy="325743"/>
            </a:xfrm>
            <a:prstGeom prst="rect">
              <a:avLst/>
            </a:prstGeom>
            <a:noFill/>
            <a:ln w="9525">
              <a:noFill/>
              <a:miter lim="800000"/>
              <a:headEnd/>
              <a:tailEnd/>
            </a:ln>
          </p:spPr>
        </p:pic>
        <p:sp>
          <p:nvSpPr>
            <p:cNvPr id="45" name="Rectangle 159"/>
            <p:cNvSpPr>
              <a:spLocks noChangeArrowheads="1"/>
            </p:cNvSpPr>
            <p:nvPr/>
          </p:nvSpPr>
          <p:spPr bwMode="auto">
            <a:xfrm>
              <a:off x="1184153" y="4855519"/>
              <a:ext cx="738083" cy="291478"/>
            </a:xfrm>
            <a:prstGeom prst="rect">
              <a:avLst/>
            </a:prstGeom>
            <a:noFill/>
            <a:ln>
              <a:noFill/>
            </a:ln>
            <a:extLst>
              <a:ext uri="{909E8E84-426E-40DD-AFC4-6F175D3DCCD1}"/>
              <a:ext uri="{91240B29-F687-4F45-9708-019B960494DF}"/>
            </a:extLst>
          </p:spPr>
          <p:txBody>
            <a:bodyPr lIns="0" tIns="0" rIns="0" bIns="0">
              <a:spAutoFit/>
            </a:bodyPr>
            <a:lstStyle/>
            <a:p>
              <a:pPr defTabSz="855421" eaLnBrk="0" fontAlgn="auto" hangingPunct="0">
                <a:spcBef>
                  <a:spcPts val="0"/>
                </a:spcBef>
                <a:spcAft>
                  <a:spcPts val="0"/>
                </a:spcAft>
                <a:defRPr/>
              </a:pPr>
              <a:r>
                <a:rPr lang="el-GR" altLang="el-GR" sz="900" b="0" kern="0" dirty="0">
                  <a:solidFill>
                    <a:srgbClr val="000000"/>
                  </a:solidFill>
                  <a:cs typeface="+mn-cs"/>
                </a:rPr>
                <a:t>Μετατροπή σε </a:t>
              </a:r>
              <a:r>
                <a:rPr lang="en-US" altLang="el-GR" sz="900" b="0" kern="0" dirty="0">
                  <a:solidFill>
                    <a:srgbClr val="000000"/>
                  </a:solidFill>
                  <a:cs typeface="+mn-cs"/>
                </a:rPr>
                <a:t> </a:t>
              </a:r>
              <a:r>
                <a:rPr lang="en-US" altLang="el-GR" sz="900" b="0" kern="0" dirty="0">
                  <a:solidFill>
                    <a:srgbClr val="000000"/>
                  </a:solidFill>
                  <a:cs typeface="+mn-cs"/>
                </a:rPr>
                <a:t>Bio</a:t>
              </a:r>
              <a:r>
                <a:rPr lang="el-GR" altLang="el-GR" sz="900" b="0" kern="0" dirty="0">
                  <a:solidFill>
                    <a:srgbClr val="000000"/>
                  </a:solidFill>
                  <a:cs typeface="+mn-cs"/>
                </a:rPr>
                <a:t>-</a:t>
              </a:r>
              <a:r>
                <a:rPr lang="en-US" altLang="el-GR" sz="900" b="0" kern="0" dirty="0">
                  <a:solidFill>
                    <a:srgbClr val="000000"/>
                  </a:solidFill>
                  <a:cs typeface="+mn-cs"/>
                </a:rPr>
                <a:t>refinery </a:t>
              </a:r>
              <a:r>
                <a:rPr lang="en-US" altLang="el-GR" sz="900" b="0" kern="0" dirty="0">
                  <a:solidFill>
                    <a:srgbClr val="000000"/>
                  </a:solidFill>
                  <a:cs typeface="+mn-cs"/>
                </a:rPr>
                <a:t>(2)</a:t>
              </a:r>
            </a:p>
          </p:txBody>
        </p:sp>
        <p:pic>
          <p:nvPicPr>
            <p:cNvPr id="185381" name="Picture 45"/>
            <p:cNvPicPr>
              <a:picLocks noChangeAspect="1"/>
            </p:cNvPicPr>
            <p:nvPr/>
          </p:nvPicPr>
          <p:blipFill>
            <a:blip r:embed="rId16"/>
            <a:srcRect/>
            <a:stretch>
              <a:fillRect/>
            </a:stretch>
          </p:blipFill>
          <p:spPr bwMode="auto">
            <a:xfrm>
              <a:off x="843419" y="5420423"/>
              <a:ext cx="347813" cy="292540"/>
            </a:xfrm>
            <a:prstGeom prst="rect">
              <a:avLst/>
            </a:prstGeom>
            <a:noFill/>
            <a:ln w="9525">
              <a:noFill/>
              <a:miter lim="800000"/>
              <a:headEnd/>
              <a:tailEnd/>
            </a:ln>
          </p:spPr>
        </p:pic>
        <p:sp>
          <p:nvSpPr>
            <p:cNvPr id="47" name="Rectangle 159"/>
            <p:cNvSpPr>
              <a:spLocks noChangeArrowheads="1"/>
            </p:cNvSpPr>
            <p:nvPr/>
          </p:nvSpPr>
          <p:spPr bwMode="auto">
            <a:xfrm>
              <a:off x="1171294" y="5361319"/>
              <a:ext cx="771515" cy="565810"/>
            </a:xfrm>
            <a:prstGeom prst="rect">
              <a:avLst/>
            </a:prstGeom>
            <a:noFill/>
            <a:ln>
              <a:noFill/>
            </a:ln>
            <a:extLst>
              <a:ext uri="{909E8E84-426E-40DD-AFC4-6F175D3DCCD1}"/>
              <a:ext uri="{91240B29-F687-4F45-9708-019B960494DF}"/>
            </a:extLst>
          </p:spPr>
          <p:txBody>
            <a:bodyPr lIns="0" tIns="0" rIns="0" bIns="0">
              <a:spAutoFit/>
            </a:bodyPr>
            <a:lstStyle/>
            <a:p>
              <a:pPr defTabSz="855421" eaLnBrk="0" fontAlgn="auto" hangingPunct="0">
                <a:spcBef>
                  <a:spcPts val="0"/>
                </a:spcBef>
                <a:spcAft>
                  <a:spcPts val="0"/>
                </a:spcAft>
                <a:defRPr/>
              </a:pPr>
              <a:r>
                <a:rPr lang="el-GR" altLang="el-GR" sz="900" b="0" kern="0" dirty="0">
                  <a:solidFill>
                    <a:srgbClr val="000000"/>
                  </a:solidFill>
                  <a:cs typeface="+mn-cs"/>
                </a:rPr>
                <a:t>Μετατροπή σε εργοστάσιο Πετροχημικών</a:t>
              </a:r>
              <a:r>
                <a:rPr lang="en-US" altLang="el-GR" sz="900" b="0" kern="0" dirty="0">
                  <a:solidFill>
                    <a:srgbClr val="000000"/>
                  </a:solidFill>
                  <a:cs typeface="+mn-cs"/>
                </a:rPr>
                <a:t>(1)</a:t>
              </a:r>
            </a:p>
          </p:txBody>
        </p:sp>
        <p:pic>
          <p:nvPicPr>
            <p:cNvPr id="185383" name="Picture 47"/>
            <p:cNvPicPr>
              <a:picLocks noChangeAspect="1"/>
            </p:cNvPicPr>
            <p:nvPr/>
          </p:nvPicPr>
          <p:blipFill>
            <a:blip r:embed="rId17"/>
            <a:srcRect/>
            <a:stretch>
              <a:fillRect/>
            </a:stretch>
          </p:blipFill>
          <p:spPr bwMode="auto">
            <a:xfrm>
              <a:off x="843420" y="5939639"/>
              <a:ext cx="347815" cy="293257"/>
            </a:xfrm>
            <a:prstGeom prst="rect">
              <a:avLst/>
            </a:prstGeom>
            <a:noFill/>
            <a:ln w="9525">
              <a:noFill/>
              <a:miter lim="800000"/>
              <a:headEnd/>
              <a:tailEnd/>
            </a:ln>
          </p:spPr>
        </p:pic>
        <p:sp>
          <p:nvSpPr>
            <p:cNvPr id="49" name="Rectangle 159"/>
            <p:cNvSpPr>
              <a:spLocks noChangeArrowheads="1"/>
            </p:cNvSpPr>
            <p:nvPr/>
          </p:nvSpPr>
          <p:spPr bwMode="auto">
            <a:xfrm>
              <a:off x="1184153" y="5911696"/>
              <a:ext cx="738083" cy="565810"/>
            </a:xfrm>
            <a:prstGeom prst="rect">
              <a:avLst/>
            </a:prstGeom>
            <a:noFill/>
            <a:ln>
              <a:noFill/>
            </a:ln>
            <a:extLst>
              <a:ext uri="{909E8E84-426E-40DD-AFC4-6F175D3DCCD1}"/>
              <a:ext uri="{91240B29-F687-4F45-9708-019B960494DF}"/>
            </a:extLst>
          </p:spPr>
          <p:txBody>
            <a:bodyPr lIns="0" tIns="0" rIns="0" bIns="0">
              <a:spAutoFit/>
            </a:bodyPr>
            <a:lstStyle/>
            <a:p>
              <a:pPr defTabSz="855421" eaLnBrk="0" fontAlgn="auto" hangingPunct="0">
                <a:spcBef>
                  <a:spcPts val="0"/>
                </a:spcBef>
                <a:spcAft>
                  <a:spcPts val="0"/>
                </a:spcAft>
                <a:defRPr/>
              </a:pPr>
              <a:r>
                <a:rPr lang="el-GR" altLang="el-GR" sz="900" b="0" kern="0" dirty="0">
                  <a:solidFill>
                    <a:srgbClr val="000000"/>
                  </a:solidFill>
                  <a:cs typeface="+mn-cs"/>
                </a:rPr>
                <a:t>Μετατροπή σε εργοστάσιο Λιπαντικών </a:t>
              </a:r>
              <a:r>
                <a:rPr lang="en-US" altLang="el-GR" sz="900" b="0" kern="0" dirty="0">
                  <a:solidFill>
                    <a:srgbClr val="000000"/>
                  </a:solidFill>
                  <a:cs typeface="+mn-cs"/>
                </a:rPr>
                <a:t>(2)</a:t>
              </a:r>
            </a:p>
          </p:txBody>
        </p:sp>
      </p:grpSp>
      <p:sp>
        <p:nvSpPr>
          <p:cNvPr id="185367" name="Slide Number Placeholder 3"/>
          <p:cNvSpPr txBox="1">
            <a:spLocks noGrp="1"/>
          </p:cNvSpPr>
          <p:nvPr>
            <p:custDataLst>
              <p:tags r:id="rId5"/>
            </p:custDataLst>
          </p:nvPr>
        </p:nvSpPr>
        <p:spPr bwMode="auto">
          <a:xfrm>
            <a:off x="6896100" y="6464300"/>
            <a:ext cx="1866900" cy="153988"/>
          </a:xfrm>
          <a:prstGeom prst="rect">
            <a:avLst/>
          </a:prstGeom>
          <a:noFill/>
          <a:ln w="9525">
            <a:noFill/>
            <a:miter lim="800000"/>
            <a:headEnd/>
            <a:tailEnd/>
          </a:ln>
        </p:spPr>
        <p:txBody>
          <a:bodyPr lIns="0" tIns="0" rIns="0" bIns="0">
            <a:spAutoFit/>
          </a:bodyPr>
          <a:lstStyle/>
          <a:p>
            <a:pPr algn="r" defTabSz="893763"/>
            <a:fld id="{18DD540C-DC09-441C-8E05-242781FBF956}" type="slidenum">
              <a:rPr lang="en-US" sz="1000" b="0">
                <a:solidFill>
                  <a:srgbClr val="000000"/>
                </a:solidFill>
              </a:rPr>
              <a:pPr algn="r" defTabSz="893763"/>
              <a:t>8</a:t>
            </a:fld>
            <a:endParaRPr lang="en-US" sz="1000" b="0">
              <a:solidFill>
                <a:srgbClr val="000000"/>
              </a:solidFill>
            </a:endParaRPr>
          </a:p>
        </p:txBody>
      </p:sp>
      <p:sp>
        <p:nvSpPr>
          <p:cNvPr id="185368" name="Rectangle 342"/>
          <p:cNvSpPr>
            <a:spLocks noChangeArrowheads="1"/>
          </p:cNvSpPr>
          <p:nvPr>
            <p:custDataLst>
              <p:tags r:id="rId6"/>
            </p:custDataLst>
          </p:nvPr>
        </p:nvSpPr>
        <p:spPr bwMode="auto">
          <a:xfrm>
            <a:off x="6416675" y="1384300"/>
            <a:ext cx="2320925" cy="3478213"/>
          </a:xfrm>
          <a:prstGeom prst="rect">
            <a:avLst/>
          </a:prstGeom>
          <a:noFill/>
          <a:ln w="9525">
            <a:noFill/>
            <a:miter lim="800000"/>
            <a:headEnd/>
            <a:tailEnd/>
          </a:ln>
        </p:spPr>
        <p:txBody>
          <a:bodyPr>
            <a:spAutoFit/>
          </a:bodyPr>
          <a:lstStyle/>
          <a:p>
            <a:pPr marL="114300" indent="-114300">
              <a:spcBef>
                <a:spcPct val="20000"/>
              </a:spcBef>
              <a:buFontTx/>
              <a:buChar char="•"/>
            </a:pPr>
            <a:r>
              <a:rPr lang="el-GR" sz="2000" b="0">
                <a:solidFill>
                  <a:schemeClr val="tx1"/>
                </a:solidFill>
              </a:rPr>
              <a:t> Λόγω</a:t>
            </a:r>
            <a:r>
              <a:rPr lang="en-GB" sz="2000" b="0">
                <a:solidFill>
                  <a:schemeClr val="tx1"/>
                </a:solidFill>
              </a:rPr>
              <a:t> </a:t>
            </a:r>
            <a:r>
              <a:rPr lang="el-GR" sz="2000" b="0">
                <a:solidFill>
                  <a:schemeClr val="tx1"/>
                </a:solidFill>
              </a:rPr>
              <a:t>υπερπροσφοράς δυναμικότητας, πολλά διυλιστήρια στην Ευρώπη κλείνουν, πωλούνται ή μετατρέπονται σε αποθηκευτικούς χώρους</a:t>
            </a:r>
          </a:p>
        </p:txBody>
      </p:sp>
      <p:sp>
        <p:nvSpPr>
          <p:cNvPr id="185369" name="Title 1"/>
          <p:cNvSpPr>
            <a:spLocks noGrp="1"/>
          </p:cNvSpPr>
          <p:nvPr>
            <p:ph type="title"/>
            <p:custDataLst>
              <p:tags r:id="rId7"/>
            </p:custDataLst>
          </p:nvPr>
        </p:nvSpPr>
        <p:spPr>
          <a:xfrm>
            <a:off x="119063" y="163513"/>
            <a:ext cx="8753475" cy="1262062"/>
          </a:xfrm>
        </p:spPr>
        <p:txBody>
          <a:bodyPr/>
          <a:lstStyle/>
          <a:p>
            <a:r>
              <a:rPr lang="el-GR" sz="2200" smtClean="0">
                <a:solidFill>
                  <a:srgbClr val="003882"/>
                </a:solidFill>
              </a:rPr>
              <a:t>ΑΝΤΑΓΩΝΙΣΤΙΚΟΤΗΤΑ ΕΥΡΩΠΑΪΚΩΝ ΔΙΥΛΙΣΤΗΡΙΩΝ</a:t>
            </a:r>
            <a:r>
              <a:rPr lang="el-GR" sz="1800" smtClean="0"/>
              <a:t/>
            </a:r>
            <a:br>
              <a:rPr lang="el-GR" sz="1800" smtClean="0"/>
            </a:br>
            <a:r>
              <a:rPr lang="el-GR" sz="2000" smtClean="0"/>
              <a:t>Από το 2008, η διυλιστική δυναμικότητα στην Ευρώπη έχει μειωθεί κατά</a:t>
            </a:r>
            <a:r>
              <a:rPr lang="en-US" sz="2000" smtClean="0"/>
              <a:t> 26 </a:t>
            </a:r>
            <a:r>
              <a:rPr lang="el-GR" sz="2000" smtClean="0"/>
              <a:t>διυλιστήρια  </a:t>
            </a:r>
            <a:r>
              <a:rPr lang="en-US" sz="2000" smtClean="0"/>
              <a:t>(</a:t>
            </a:r>
            <a:r>
              <a:rPr lang="el-GR" sz="2000" smtClean="0"/>
              <a:t>2,6εκατ. βαρ/ημ.</a:t>
            </a:r>
            <a:r>
              <a:rPr lang="en-US" sz="2000" smtClean="0"/>
              <a:t>)</a:t>
            </a:r>
            <a:r>
              <a:rPr lang="el-GR" sz="2000" smtClean="0"/>
              <a:t> ~40% της δυναμικότητας που αποσύρθηκε</a:t>
            </a:r>
            <a:r>
              <a:rPr lang="en-US" sz="2000" smtClean="0"/>
              <a:t> </a:t>
            </a:r>
            <a:r>
              <a:rPr lang="el-GR" sz="2000" smtClean="0"/>
              <a:t>παγκοσμίως</a:t>
            </a:r>
            <a:endParaRPr lang="en-US" sz="1800" smtClean="0"/>
          </a:p>
        </p:txBody>
      </p:sp>
      <p:cxnSp>
        <p:nvCxnSpPr>
          <p:cNvPr id="25" name="Straight Connector 24"/>
          <p:cNvCxnSpPr/>
          <p:nvPr>
            <p:custDataLst>
              <p:tags r:id="rId8"/>
            </p:custDataLst>
          </p:nvPr>
        </p:nvCxnSpPr>
        <p:spPr bwMode="auto">
          <a:xfrm>
            <a:off x="119063" y="481013"/>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ext uri="{AF507438-7753-43E0-B8FC-AC1667EBCBE1}"/>
          </a:extLst>
        </p:spPr>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3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3&quot;&gt;&lt;elem m_fUsage=&quot;2.58803100000000040000E+000&quot;&gt;&lt;m_ppcolschidx val=&quot;0&quot;/&gt;&lt;m_rgb r=&quot;0&quot; g=&quot;33&quot; b=&quot;66&quot;/&gt;&lt;/elem&gt;&lt;elem m_fUsage=&quot;2.10729690000000010000E+000&quot;&gt;&lt;m_ppcolschidx val=&quot;0&quot;/&gt;&lt;m_rgb r=&quot;c7&quot; g=&quot;e0&quot; b=&quot;fb&quot;/&gt;&lt;/elem&gt;&lt;elem m_fUsage=&quot;1.00000000000000000000E+000&quot;&gt;&lt;m_ppcolschidx val=&quot;0&quot;/&gt;&lt;m_rgb r=&quot;91&quot; g=&quot;b0&quot; b=&quot;ff&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m_strFormatTime&gt;%1/%y&lt;/m_strFormatTime&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9"/>
</p:tagLst>
</file>

<file path=ppt/tags/tag10.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25RKoImN10mBFJqSmd4.U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Kh4.cuc5nki.S9vaY99__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YJb5uNaH.ECE.DR4HMrpS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nKEA2PZkC0S5odTduGFyK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MLHHL20ZeEe_04uysRFKV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Ambbckgr0WYvF7zAXWw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3omeSl_Hqkq8ZB9uf6phd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gAYShP4mUq1IifTQQ7_M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ybcIiyA7ukCWMYnnx2uFi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zCyk0IthxEG0t5cJRAbhH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mKm0fQJ8_UeHp.TZ3NPq6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j9jD_C63yESwJqQlySe7i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IfRvasJSbU.wOgl4i0m3A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Li9w5lZrqkiYkRBnsiX27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GsJECTrbpkCpo2vWbv9dL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yKXfIaO5G02P7do7ZIj_P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0.3tQ4E5n0WKjAWBqHlq4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m19IqQbglEO5g6QI2c8Yf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i3cfuWedd0aQ_nFXGEKO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9noZXgSOD0yiYrwpP4i.f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MYULtlyITUm0b7KmQW7l5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NQ6ECq1_iE.k31HOHoyi_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0mwDq1dyZ023j9YPdDTwM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uWA9NPz4p0OOtHxyhJNrD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RuAhowzEka8aCczj178G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VzFHMqMM2UOts1.v.GbiQ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Tu2O3qracU.5jomyjYjSF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d0oKr5NCIU.4FWkTDGb4U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BZNfJ8.PkmJaFQyvv_FEA"/>
</p:tagLst>
</file>

<file path=ppt/tags/tag13.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xDtPq5jFM0Kpx_Aw5ZK61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k.D8cl2OH0qFFMZM1dDgP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XqQFSf.LM0KnevxygLQcS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s7a5y14NhUuNurvA2y21D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6rpHfFP.gk27GbdSGQA_f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vnk59weLc0GgpMm14bcMV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EO9m0oEcgEOPdt3SYjnR1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PMW1ebce_0ilz_XVs1Xsv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6AM6INgrk6WQ6x_3.NwR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qsDM2OAuQka9ex4HELvekA"/>
</p:tagLst>
</file>

<file path=ppt/tags/tag14.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lmGqGYKxWkmpCjEp97lNI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jU95_H186UC3yCZZEhr.n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e61Rbas6nkOqfdKHzv3Al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x.wLoIM3m0275BbKDwVvf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k3veuNBLlEez2HDRjo8AY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B0axs3sGRUe1QLdz3xXtc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_qPhA8lewk6B7QMXXyOJg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cf3.4Z1dEiIKNMGBV43k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w0Vae4cF5EiAWDFuPoCTB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euHsM6UNj06.AQ8g1Bq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un7ABu2TeUSUtwnSisl9D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IgMX3movxE2sUFkTpEIUd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2eb27y4xOUetY8DJxVT9O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zRsxZkuPW0mjmPPUqgkJZ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931yJ.DX3EqSffH.Q2m52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GF741GBedEaOQG.pMIfZa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8fzFYQl5GUGVDohRLqrhE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BO12ojiClk2SXboxSXFY1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sbYz5UG_9ka94D5mLsRGj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8lff4Vy8EE.8JKLosxhWxA"/>
</p:tagLst>
</file>

<file path=ppt/tags/tag16.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NwKXtmeD5ECE28fU9CkF_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sWT34QLo5E2c8NErdrW7_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Qp79GhDjGUuCtmec5pTDG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B71FmZSebUyzTc9aETpLm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toJcEfrglEiwCIh0iv4WG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PGMVjaV9FUuTGh7b4B7yl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o13nQUliLk6fWZKdUBmRe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44x7bH4ZWEynafHQiFcF4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t3QKXTGwfEaoCW9uLP9Cj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DnyJyRdlQkGjJ9uHiHctH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Zz0_MxvWXU2rvWME4hT..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9rRxT5S..ESNts8dBRpkh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yuftTFJrvUa1hH0N4N6m4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xRt5vlEy7Ey9NuByUVq1R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NiJZbZe4sEKY9gMmp.WJQ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bMkIU5ILSUq_OeHg5l2H6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e54GmXCZ90ujE_KC27iee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DnYCFMJH50OYCaoOqLqHNw"/>
</p:tagLst>
</file>

<file path=ppt/tags/tag18.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iTxuj6iFMkCz0tOF3VvJs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JXKXwmZSkEqQylt_.pScm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kqt.HfWcxUqf6.ZhbsZAL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B5A26BOwnECEBpB5Xqco3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R4a3y4CG5EOoVCX1v7pOb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zhUZ4IN8TEKAcMbRPsDwe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KDndBXoX6kOquORu0axJn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Cngt3XMkKEyccxt1vp.kn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dyT0wATkvkK81b3l107za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UPD.YyNuzkCDQFH6D2jeK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qnmKAcwt0U.4N437MHn.b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uuThEYjtN0qnBaeVnTXfy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4IwGrcl1mkq0mqH_GY0_L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sHVtjoi50U62DN3rbVnIr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xO2wiUXN60ixf9_uZFVBf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eEJsSP_8b0KI9zjX7eNVl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1PlPU3kP_U6uQQ4ZE1qJ1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i4pHsZEs1kqlkMVm7__Dd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ooKpcth_6UuQ544wdWTGQ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ooKpcth_6UuQ544wdWTGQ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ooKpcth_6UuQ544wdWTGQ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ooKpcth_6UuQ544wdWTGQ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xO2wiUXN60ixf9_uZFVBf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DMiCmncA6Eem92senxXY1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enuMq.7K5EGfHxLSL0Teh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5LG4Ty9UYUywZ9XjFmMnl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T4SIRVJycEKbOcWrMuDZm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ejWwsMsUZ0yU7NTpW8s.J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WGNDhcfZT0WzUREUEe4fo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gtaBQXe1GkqQ.BgywvMlm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NDJuaAPf.0Of14j3hor0a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va9Az3rVEUOggLey3eyjp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PWFSJp3gCE2v4VbvoQijT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CEsa_QREFk2hWQyAYmz._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PWFSJp3gCE2v4VbvoQijT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GnokE7TnlkGNI1bMa_J_b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CEsa_QREFk2hWQyAYmz._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0PhBxIo2SEKuYGT3hFt8p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PRErNMj4GUCsXufGyfLvk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sZ3TwJTAq0q6X_bawPIvb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ZB.Ac2SUk0KRJUJp9_eYW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PizGYOlz0U2CJJW82maU9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BXXttGpmgkax9ps0tv4fR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8gyoYksRTkaP5OPIWsBAZ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Lsjf0bG75UepNvmDSckof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XhRaSdeSM0GWGnoP6QMqz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gg9pErfFdEqsiVk8GgSNL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pWuxU6lVHEekzG566teeO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k.GGuX_EZESOF9.VZh_m0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X7l.R6NirkeV7ci5I_XPp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rZbQpKj1p0WDvMhrT_wSO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37560fpKLkyRLw.w52h_T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sJ8YQzMT0WNIIjz2K3_L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vqS5QhymEUKSmlaMF8zfiA"/>
</p:tagLst>
</file>

<file path=ppt/tags/tag24.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AFPSFKQPPUea.B7Xqujdn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wEfHHj_5uEWC1sNRXVb0T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4PmRO5imqEOEA2i_tj7p9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BRWzW7cDAU6lmI0LVrbkw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J1oPa3g350ehD48I40QMe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SwHN1rt1.UCH0hmOFVMhe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PR4Nn1OeAkeAUuku80DBD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X7l.R6NirkeV7ci5I_XPp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rZbQpKj1p0WDvMhrT_wSO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AFPSFKQPPUea.B7Xqujdn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X7l.R6NirkeV7ci5I_XPp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rZbQpKj1p0WDvMhrT_wSO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xisjVJQz8kaAt3uR5ih9q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Z9EyoJ3hhEmBFXP7jtgGJ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GDbEiTzRaUioolf6bmhHS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6ZZgfIpXtk6W8dkMYDZAV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8X_.L_wHakC5EymIOn7xC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jtEwRvASIUeg9WfTyRWj8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eX5cmGdkWafUl.LwDPQ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4tWkbCbZlEWwwGynNdFK0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oWxhrAkW5kuPnZCNsNZtk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Kxr66JyEm0CsZOHkkdyJ6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UJp01y12uUS0yX1OWAWba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zkpsWYMA6kCHyYJ_HJ68V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vlYrxN1P0kyG5kCVicJyY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PiYlg7xiDUC6g41QOXptk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rDVZpU7_BUyCmnIR_Ta6b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12LCgrI67ECYSLOVI4aPV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YKD6SDd8YUWdHzR7_dnYi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fYXwbvdWNE2ovMNL6d8H9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XrKN5Lsj30eIeyW9UXDUr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zlfpSKUcrUaZw6HWbcleGQ"/>
</p:tagLst>
</file>

<file path=ppt/tags/tag28.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bVbEy8VK_keSMTbSFQ5lh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71cwDBe4FEir4dmHzx2Pg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q.mcSrNlG06EmVDjj9i.R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PSKLs5tzoU.wKGqmQrLhe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QpfSiZFMHEGbcrdp831PL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LnFvwEz6EeI_lYdkJJIJ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7w44VbAFEU271rKm_Y2ij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pQLGL4UTbkC0G7Sl62HTl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R039H8b9WEOjTKhWggihx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hQKFuimmRUW2NzH5CoEy1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PizGYOlz0U2CJJW82maU9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d8c25YTMtky_MI73o4.dX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L9SJGZVwOUqkWFD9W0ojK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xRkXNk5xAEy5.p9VC6qbK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hwS_QMlekEyPNm3mBYgIT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PftRQBBv1EatSJqYbgF9L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02Rdn3rWDkul8kvhX6X8q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DhTk5Hie8Eiux1ziRAioU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RQazjpXruUKxsra01VCUxg"/>
</p:tagLst>
</file>

<file path=ppt/tags/tag3.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30.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HXWXwmvbEUO4gFEhZpAmJ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VwKBIHEMvEO6m9z442XIw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AJHyR6MsuEeLlAzoI50iA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1WQXxm8eWkuPgZCjmlOjM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5gZZknoJf0SBHEvCYaGwV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ySYA_mx.YE.t1hW1myq00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hQzJ4Uwb802WVdetlyhun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lVx385yjRkuixaBeKyeQn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UWHB503xqkmrkVAO1UlcR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UWHB503xqkmrkVAO1UlcR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40.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43.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44.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45.xml><?xml version="1.0" encoding="utf-8"?>
<p:tagLst xmlns:a="http://schemas.openxmlformats.org/drawingml/2006/main" xmlns:r="http://schemas.openxmlformats.org/officeDocument/2006/relationships" xmlns:p="http://schemas.openxmlformats.org/presentationml/2006/main">
  <p:tag name="RESIZE" val="Yes"/>
</p:tagLst>
</file>

<file path=ppt/tags/tag46.xml><?xml version="1.0" encoding="utf-8"?>
<p:tagLst xmlns:a="http://schemas.openxmlformats.org/drawingml/2006/main" xmlns:r="http://schemas.openxmlformats.org/officeDocument/2006/relationships" xmlns:p="http://schemas.openxmlformats.org/presentationml/2006/main">
  <p:tag name="RESIZE" val="Yes"/>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5.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ApQFprFFLUCcYGI3e.jGO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mLltfSY5rkC7CdM1ljv7O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6.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7.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ApQFprFFLUCcYGI3e.jGO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mLltfSY5rkC7CdM1ljv7O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Gs9NaXJSB06Kdkmhs0km2w"/>
</p:tagLst>
</file>

<file path=ppt/tags/tag8.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NITJXeWoYU.tU5L5FQiG2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mPfNNhEFeU6X3Lq79YkGv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Vh5NowTD7E2HJQl.lRunV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IyHY2tj05UyUNh8BtOePN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Gs9NaXJSB06Kdkmhs0km2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NITJXeWoYU.tU5L5FQiG2w"/>
</p:tagLst>
</file>

<file path=ppt/tags/tag9.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Vh5NowTD7E2HJQl.lRunV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Kh4.cuc5nki.S9vaY99__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QTlOEb7nkqbEWjSXqBAQ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S2JRC8S3AEuV6owNGqQkI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Vh5NowTD7E2HJQl.lRunV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DROMTop95USGH8vMCTr7t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heme/theme1.xml><?xml version="1.0" encoding="utf-8"?>
<a:theme xmlns:a="http://schemas.openxmlformats.org/drawingml/2006/main" name="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Custom 5">
      <a:dk1>
        <a:srgbClr val="000000"/>
      </a:dk1>
      <a:lt1>
        <a:srgbClr val="FFFFFF"/>
      </a:lt1>
      <a:dk2>
        <a:srgbClr val="002960"/>
      </a:dk2>
      <a:lt2>
        <a:srgbClr val="FFFFFF"/>
      </a:lt2>
      <a:accent1>
        <a:srgbClr val="002060"/>
      </a:accent1>
      <a:accent2>
        <a:srgbClr val="99CC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a:themeElements>
    <a:clrScheme name="Custom 5">
      <a:dk1>
        <a:srgbClr val="000000"/>
      </a:dk1>
      <a:lt1>
        <a:srgbClr val="FFFFFF"/>
      </a:lt1>
      <a:dk2>
        <a:srgbClr val="002960"/>
      </a:dk2>
      <a:lt2>
        <a:srgbClr val="FFFFFF"/>
      </a:lt2>
      <a:accent1>
        <a:srgbClr val="002060"/>
      </a:accent1>
      <a:accent2>
        <a:srgbClr val="99CC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77488</TotalTime>
  <Words>1694</Words>
  <Application>Microsoft Office PowerPoint</Application>
  <PresentationFormat>Custom</PresentationFormat>
  <Paragraphs>350</Paragraphs>
  <Slides>29</Slides>
  <Notes>3</Notes>
  <HiddenSlides>0</HiddenSlides>
  <MMClips>0</MMClips>
  <ScaleCrop>false</ScaleCrop>
  <HeadingPairs>
    <vt:vector size="8" baseType="variant">
      <vt:variant>
        <vt:lpstr>Fonts Used</vt:lpstr>
      </vt:variant>
      <vt:variant>
        <vt:i4>6</vt:i4>
      </vt:variant>
      <vt:variant>
        <vt:lpstr>Design Template</vt:lpstr>
      </vt:variant>
      <vt:variant>
        <vt:i4>54</vt:i4>
      </vt:variant>
      <vt:variant>
        <vt:lpstr>Embedded OLE Servers</vt:lpstr>
      </vt:variant>
      <vt:variant>
        <vt:i4>3</vt:i4>
      </vt:variant>
      <vt:variant>
        <vt:lpstr>Slide Titles</vt:lpstr>
      </vt:variant>
      <vt:variant>
        <vt:i4>29</vt:i4>
      </vt:variant>
    </vt:vector>
  </HeadingPairs>
  <TitlesOfParts>
    <vt:vector size="92" baseType="lpstr">
      <vt:lpstr>Arial</vt:lpstr>
      <vt:lpstr>Times New Roman</vt:lpstr>
      <vt:lpstr>Arial Narrow</vt:lpstr>
      <vt:lpstr>Arial </vt:lpstr>
      <vt:lpstr>Frutiger 55 Roman</vt:lpstr>
      <vt:lpstr>Calibri</vt:lpstr>
      <vt:lpstr>Blank</vt:lpstr>
      <vt:lpstr>2_Blank</vt:lpstr>
      <vt:lpstr>6_Blank</vt:lpstr>
      <vt:lpstr>3_Blank</vt:lpstr>
      <vt:lpstr>4_Blank</vt:lpstr>
      <vt:lpstr>1_Blank</vt:lpstr>
      <vt:lpstr>Blank</vt:lpstr>
      <vt:lpstr>2_Blank</vt:lpstr>
      <vt:lpstr>2_Blank</vt:lpstr>
      <vt:lpstr>2_Blank</vt:lpstr>
      <vt:lpstr>2_Blank</vt:lpstr>
      <vt:lpstr>2_Blank</vt:lpstr>
      <vt:lpstr>2_Blank</vt:lpstr>
      <vt:lpstr>2_Blank</vt:lpstr>
      <vt:lpstr>2_Blank</vt:lpstr>
      <vt:lpstr>2_Blank</vt:lpstr>
      <vt:lpstr>2_Blank</vt:lpstr>
      <vt:lpstr>2_Blank</vt:lpstr>
      <vt:lpstr>2_Blank</vt:lpstr>
      <vt:lpstr>2_Blank</vt:lpstr>
      <vt:lpstr>2_Blank</vt:lpstr>
      <vt:lpstr>2_Blank</vt:lpstr>
      <vt:lpstr>6_Blank</vt:lpstr>
      <vt:lpstr>3_Blank</vt:lpstr>
      <vt:lpstr>3_Blank</vt:lpstr>
      <vt:lpstr>3_Blank</vt:lpstr>
      <vt:lpstr>3_Blank</vt:lpstr>
      <vt:lpstr>3_Blank</vt:lpstr>
      <vt:lpstr>3_Blank</vt:lpstr>
      <vt:lpstr>3_Blank</vt:lpstr>
      <vt:lpstr>3_Blank</vt:lpstr>
      <vt:lpstr>3_Blank</vt:lpstr>
      <vt:lpstr>3_Blank</vt:lpstr>
      <vt:lpstr>3_Blank</vt:lpstr>
      <vt:lpstr>3_Blank</vt:lpstr>
      <vt:lpstr>3_Blank</vt:lpstr>
      <vt:lpstr>3_Blank</vt:lpstr>
      <vt:lpstr>3_Blank</vt:lpstr>
      <vt:lpstr>4_Blank</vt:lpstr>
      <vt:lpstr>4_Blank</vt:lpstr>
      <vt:lpstr>4_Blank</vt:lpstr>
      <vt:lpstr>4_Blank</vt:lpstr>
      <vt:lpstr>4_Blank</vt:lpstr>
      <vt:lpstr>4_Blank</vt:lpstr>
      <vt:lpstr>4_Blank</vt:lpstr>
      <vt:lpstr>4_Blank</vt:lpstr>
      <vt:lpstr>4_Blank</vt:lpstr>
      <vt:lpstr>4_Blank</vt:lpstr>
      <vt:lpstr>4_Blank</vt:lpstr>
      <vt:lpstr>4_Blank</vt:lpstr>
      <vt:lpstr>4_Blank</vt:lpstr>
      <vt:lpstr>4_Blank</vt:lpstr>
      <vt:lpstr>4_Blank</vt:lpstr>
      <vt:lpstr>1_Blank</vt:lpstr>
      <vt:lpstr>think-cell Slide</vt:lpstr>
      <vt:lpstr>Chart</vt:lpstr>
      <vt:lpstr>Microsoft Excel Chart</vt:lpstr>
      <vt:lpstr>Slide 0</vt:lpstr>
      <vt:lpstr>Slide 1</vt:lpstr>
      <vt:lpstr>Slide 2</vt:lpstr>
      <vt:lpstr>ΕΥΡΩΠΑΙΚΟΣ ΚΛΑΔΟΣ ΔΙΥΛΙΣΗΣ Σημαντική οικονομική συνεισφορά του Ευρωπαϊκού κλάδου Διύλισης &amp; Εμπορίας για την ΕΕ</vt:lpstr>
      <vt:lpstr>ΕΥΡΩΠΑΙΚΟΣ ΚΛΑΔΟΣ ΔΙΥΛΙΣΗΣ Ο κλάδος διύλισης αποτελεί έναν αξιόπιστο προμηθευτή προϊόντων πετρελαίου και καυσίμων κίνησης, ενισχύοντας την ασφάλεια εφοδιασμού της Ε.Ε. </vt:lpstr>
      <vt:lpstr>Slide 5</vt:lpstr>
      <vt:lpstr>ΠΕΡΙΒΑΛΛΟΝ: ΕΞΕΛΙΞΕΙΣ ΣΤΟΝ ΕΥΡΩΠΑΙΚΟ ΚΛΑΔΟ ΔΙΥΛΙΣΗΣ Περαιτέρω υποχώρηση τιμών αργού, ενίσχυση περιθωρίων διύλισης και διατήρηση ισχυρού δολαρίου</vt:lpstr>
      <vt:lpstr>ΑΝΤΑΓΩΝΙΣΤΙΚΟΤΗΤΑ ΕΥΡΩΠΑΪΚΩΝ ΔΙΥΛΙΣΤΗΡΙΩΝ Τα Ευρωπαϊκά διυλιστήρια δραστηριοποιούνται σε μια άκρως ανταγωνιστική παγκόσμια αγορά προϊόντων διύλισης πετρελαίου</vt:lpstr>
      <vt:lpstr>ΑΝΤΑΓΩΝΙΣΤΙΚΟΤΗΤΑ ΕΥΡΩΠΑΪΚΩΝ ΔΙΥΛΙΣΤΗΡΙΩΝ Από το 2008, η διυλιστική δυναμικότητα στην Ευρώπη έχει μειωθεί κατά 26 διυλιστήρια  (2,6εκατ. βαρ/ημ.) ~40% της δυναμικότητας που αποσύρθηκε παγκοσμίως</vt:lpstr>
      <vt:lpstr>ΠΕΡΙΒΑΛΛΟΝ: ΕΛΛΗΝΙΚΗ ΑΓΟΡΑ Ανάκαμψη της ζήτησης λόγω πετρελαίου θέρμανσης, ενώ τα καύσιμα κίνησης κυμάνθηκαν στα ίδια επίπεδα με πέρυσι </vt:lpstr>
      <vt:lpstr>ΑΠΟΤΕΛΕΣΜΑΤΑ 2015: ΒΑΣΙΚΑ ΜΕΓΕΘΗ Ιστορικά υψηλά λειτουργικά αποτελέσματα λόγω περιθωρίων, αλλά μεγάλη επίδραση στα τελικά δημοσιευμένα αποτελέσματα λόγω πτώσης τιμών</vt:lpstr>
      <vt:lpstr>ΑΠΟΤΕΛΕΣΜΑΤΑ 2015: ΕΠΙΔΟΣΗ ΑΝΑ ΚΛΑΔΟ Ιστορικά υψηλά λειτουργικά αποτελέσματα, λόγω αξιοποίησης ευνοϊκού διεθνούς περιβάλλοντος διύλισης, παρά το σταμάτημα του διυλιστηρίου Ασπροπύργου</vt:lpstr>
      <vt:lpstr>ΑΠΟΤΕΛΕΣΜΑΤΑ 2015: ΔΙΥΛΙΣΗ, ΕΦΟΔΙΑΣΜΟΣ &amp; ΕΜΠΟΡΙΑ Αξιοποίηση περιβάλλοντος διύλισης</vt:lpstr>
      <vt:lpstr>ΑΠΟΤΕΛΕΣΜΑΤΑ 2015: ΠΕΤΡΟΧΗΜΙΚΑ Επίτευξη ιστορικού υψηλού κερδοφορίας, αξιοποιώντας τα υψηλά διεθνή περιθώρια</vt:lpstr>
      <vt:lpstr>ΑΠΟΤΕΛΕΣΜΑΤΑ 2015: ΕΜΠΟΡΙΑ Αύξηση κερδοφορίας, τόσο για την εγχώρια εμπορία όσο και τις διεθνείς δραστηριότητες</vt:lpstr>
      <vt:lpstr>ΔΙΕΘΝΕΙΣ ΔΡΑΣΤΗΡΙΟΤΗΤΕΣ Σημαντική συνεισφορά στην κερδοφορία του Ομίλου. Διεύρυνση καθετοποίησης με σημαντικά οφέλη</vt:lpstr>
      <vt:lpstr>ΑΠΟΤΕΛΕΣΜΑΤΑ 2015: ΕΡΕΥΝΑ ΚΑΙ ΠΑΡΑΓΩΓΗ Πρόοδος ερευνητικών εργασιών στην Ελλάδα και διεύρυνση χαρτοφυλακίου, σύμφωνα με τον προγραμματισμό</vt:lpstr>
      <vt:lpstr>ΑΠΟΤΕΛΕΣΜΑΤΑ 2015: ΣΥΜΜΕΤΟΧΕΣ ΣΕ Φ.Α. &amp; ΗΛ. ΕΝΕΡΓΕΙΑ Μείωση συνεισφοράς στα καθαρά κέρδη Ομίλου λόγω εκκρεμοτήτων στο ρυθμιστικό πλαίσιο ηλεκτροπαραγωγής </vt:lpstr>
      <vt:lpstr>Slide 18</vt:lpstr>
      <vt:lpstr>ΔΙΑΧΕΙΡΙΣΗ ΟΙΚΟΝΟΜΙΚΗΣ ΚΡΙΣΗΣ Αποτελεσματική αντιμετώπιση της κρίσης, εξασφάλιση επιπλέον χρηματοδότησης, με παράλληλη μείωση κόστους</vt:lpstr>
      <vt:lpstr>ΑΝΑΠΤΥΞΗ ΑΝΘΡΩΠΙΝΟΥ ΔΥΝΑΜΙΚΟΥ Έμφαση στην ανάπτυξη των ανθρώπων μας εστιάζοντας στην εκπαίδευση και την αναγνώριση</vt:lpstr>
      <vt:lpstr>ΕΤΑΙΡΙΚΗ ΚΟΙΝΩΝΙΚΗ ΕΥΘΥΝΗ Παροχή υποστήριξης στην τοπική και ευρύτερη κοινωνία και τους πρόσφυγες</vt:lpstr>
      <vt:lpstr>Slide 22</vt:lpstr>
      <vt:lpstr>ΚΥΡΙΑ ΧΑΡΑΚΤΗΡΙΣΤΙΚΑ ΕΠΙΤΥΧΙΑΣ ΕΤΑΙΡΕΙΩΝ ΤΟΥ ΜΕΛΛΟΝΤΟΣ</vt:lpstr>
      <vt:lpstr>2016-2018: ΣΤΡΑΤΗΓΙΚΗ ΟΜΙΛΟΥ Βιώσιμη Ανάπτυξη με κοινωνικό πρόσωπο. Ολιστική Ασφάλεια σε όλες τις δραστηριότητες. Σταθεροποίηση πορείας Ομίλου με μείωση δανεισμού και προοπτική ανάπτυξης</vt:lpstr>
      <vt:lpstr>2016-2018: ΧΡΗΜΑΤΟΟΙΚΟΝΟΜΙΚΗ ΣΤΡΑΤΗΓΙΚΗ  Πρόγραμμα αναχρηματοδότησης ευρω-ομολόγων, βελτίωση όρων δανεισμού και απομόχλευση ισολογισμού </vt:lpstr>
      <vt:lpstr>Slide 26</vt:lpstr>
      <vt:lpstr>ΠΡΟΤΕΡΑΙΟΤΗΤΕΣ 2016 Εμπέδωση συστήματος ολιστικής ασφάλειας. Αξιοποίηση θετικού διεθνούς περιβάλλοντος διύλισης</vt:lpstr>
      <vt:lpstr>Slide 28</vt:lpstr>
    </vt:vector>
  </TitlesOfParts>
  <Company>Hellenic Petroleum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Hellenic Petroleum 4Q06 Results Presentation 070221.ppt</dc:title>
  <dc:creator>Tsaitas Vasilis</dc:creator>
  <cp:lastModifiedBy>SPIROS</cp:lastModifiedBy>
  <cp:revision>4844</cp:revision>
  <cp:lastPrinted>2016-05-30T06:37:08Z</cp:lastPrinted>
  <dcterms:created xsi:type="dcterms:W3CDTF">2004-10-07T00:49:55Z</dcterms:created>
  <dcterms:modified xsi:type="dcterms:W3CDTF">2016-06-02T14:04:57Z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SWOTitle">
    <vt:lpwstr>Open:Universal Template_new</vt:lpwstr>
  </property>
  <property fmtid="{D5CDD505-2E9C-101B-9397-08002B2CF9AE}" pid="8" name="DocID">
    <vt:lpwstr>AH-HEP004-2004-11-03-ERP</vt:lpwstr>
  </property>
  <property fmtid="{D5CDD505-2E9C-101B-9397-08002B2CF9AE}" pid="9" name="DocIDinTitle">
    <vt:bool>false</vt:bool>
  </property>
  <property fmtid="{D5CDD505-2E9C-101B-9397-08002B2CF9AE}" pid="10" name="DocIDinSlide">
    <vt:bool>true</vt:bool>
  </property>
  <property fmtid="{D5CDD505-2E9C-101B-9397-08002B2CF9AE}" pid="11" name="DocIDPosition">
    <vt:i4>1</vt:i4>
  </property>
</Properties>
</file>